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Lst>
  <p:notesMasterIdLst>
    <p:notesMasterId r:id="rId26"/>
  </p:notesMasterIdLst>
  <p:sldIdLst>
    <p:sldId id="261" r:id="rId2"/>
    <p:sldId id="290" r:id="rId3"/>
    <p:sldId id="289" r:id="rId4"/>
    <p:sldId id="269" r:id="rId5"/>
    <p:sldId id="285" r:id="rId6"/>
    <p:sldId id="279" r:id="rId7"/>
    <p:sldId id="268" r:id="rId8"/>
    <p:sldId id="286" r:id="rId9"/>
    <p:sldId id="291" r:id="rId10"/>
    <p:sldId id="284" r:id="rId11"/>
    <p:sldId id="271" r:id="rId12"/>
    <p:sldId id="270" r:id="rId13"/>
    <p:sldId id="276" r:id="rId14"/>
    <p:sldId id="292" r:id="rId15"/>
    <p:sldId id="277" r:id="rId16"/>
    <p:sldId id="280" r:id="rId17"/>
    <p:sldId id="278" r:id="rId18"/>
    <p:sldId id="273" r:id="rId19"/>
    <p:sldId id="293" r:id="rId20"/>
    <p:sldId id="274" r:id="rId21"/>
    <p:sldId id="281" r:id="rId22"/>
    <p:sldId id="287" r:id="rId23"/>
    <p:sldId id="275" r:id="rId24"/>
    <p:sldId id="294"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4772"/>
    <a:srgbClr val="3D3836"/>
    <a:srgbClr val="5B9BD5"/>
    <a:srgbClr val="559DE2"/>
    <a:srgbClr val="000000"/>
    <a:srgbClr val="3A27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7"/>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chemeClr val="accent3"/>
            </a:solidFill>
            <a:ln>
              <a:noFill/>
            </a:ln>
            <a:effectLst/>
          </c:spPr>
          <c:invertIfNegative val="0"/>
          <c:dPt>
            <c:idx val="0"/>
            <c:invertIfNegative val="0"/>
            <c:bubble3D val="0"/>
            <c:spPr>
              <a:solidFill>
                <a:srgbClr val="084772"/>
              </a:solidFill>
              <a:ln>
                <a:noFill/>
              </a:ln>
              <a:effectLst/>
            </c:spPr>
            <c:extLst>
              <c:ext xmlns:c16="http://schemas.microsoft.com/office/drawing/2014/chart" uri="{C3380CC4-5D6E-409C-BE32-E72D297353CC}">
                <c16:uniqueId val="{00000001-DB7E-42D9-9502-0F2E5283B169}"/>
              </c:ext>
            </c:extLst>
          </c:dPt>
          <c:dPt>
            <c:idx val="1"/>
            <c:invertIfNegative val="0"/>
            <c:bubble3D val="0"/>
            <c:spPr>
              <a:solidFill>
                <a:srgbClr val="3D3836"/>
              </a:solidFill>
              <a:ln>
                <a:noFill/>
              </a:ln>
              <a:effectLst/>
            </c:spPr>
            <c:extLst>
              <c:ext xmlns:c16="http://schemas.microsoft.com/office/drawing/2014/chart" uri="{C3380CC4-5D6E-409C-BE32-E72D297353CC}">
                <c16:uniqueId val="{00000003-DB7E-42D9-9502-0F2E5283B169}"/>
              </c:ext>
            </c:extLst>
          </c:dPt>
          <c:dPt>
            <c:idx val="2"/>
            <c:invertIfNegative val="0"/>
            <c:bubble3D val="0"/>
            <c:spPr>
              <a:solidFill>
                <a:srgbClr val="084772"/>
              </a:solidFill>
              <a:ln>
                <a:noFill/>
              </a:ln>
              <a:effectLst/>
            </c:spPr>
            <c:extLst>
              <c:ext xmlns:c16="http://schemas.microsoft.com/office/drawing/2014/chart" uri="{C3380CC4-5D6E-409C-BE32-E72D297353CC}">
                <c16:uniqueId val="{00000007-DB7E-42D9-9502-0F2E5283B169}"/>
              </c:ext>
            </c:extLst>
          </c:dPt>
          <c:dPt>
            <c:idx val="3"/>
            <c:invertIfNegative val="0"/>
            <c:bubble3D val="0"/>
            <c:spPr>
              <a:solidFill>
                <a:srgbClr val="3D3836"/>
              </a:solidFill>
              <a:ln>
                <a:noFill/>
              </a:ln>
              <a:effectLst/>
            </c:spPr>
            <c:extLst>
              <c:ext xmlns:c16="http://schemas.microsoft.com/office/drawing/2014/chart" uri="{C3380CC4-5D6E-409C-BE32-E72D297353CC}">
                <c16:uniqueId val="{00000005-DB7E-42D9-9502-0F2E5283B169}"/>
              </c:ext>
            </c:extLst>
          </c:dPt>
          <c:dLbls>
            <c:spPr>
              <a:noFill/>
              <a:ln>
                <a:noFill/>
              </a:ln>
              <a:effectLst/>
            </c:spPr>
            <c:txPr>
              <a:bodyPr rot="0" spcFirstLastPara="1" vertOverflow="ellipsis" horzOverflow="overflow" vert="horz" wrap="square" lIns="38100" tIns="19050" rIns="38100" bIns="19050" anchor="ctr" anchorCtr="1">
                <a:spAutoFit/>
              </a:bodyPr>
              <a:lstStyle/>
              <a:p>
                <a:pPr>
                  <a:defRPr lang="zh-CN" sz="14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c:f>
              <c:numCache>
                <c:formatCode>General</c:formatCode>
                <c:ptCount val="4"/>
                <c:pt idx="0">
                  <c:v>2012</c:v>
                </c:pt>
                <c:pt idx="1">
                  <c:v>2013</c:v>
                </c:pt>
                <c:pt idx="2">
                  <c:v>2014</c:v>
                </c:pt>
                <c:pt idx="3">
                  <c:v>2015</c:v>
                </c:pt>
              </c:numCache>
            </c:numRef>
          </c:cat>
          <c:val>
            <c:numRef>
              <c:f>Sheet1!$B$2:$B$5</c:f>
              <c:numCache>
                <c:formatCode>General</c:formatCode>
                <c:ptCount val="4"/>
                <c:pt idx="0">
                  <c:v>100</c:v>
                </c:pt>
                <c:pt idx="1">
                  <c:v>40</c:v>
                </c:pt>
                <c:pt idx="2">
                  <c:v>60</c:v>
                </c:pt>
                <c:pt idx="3">
                  <c:v>90</c:v>
                </c:pt>
              </c:numCache>
            </c:numRef>
          </c:val>
          <c:extLst>
            <c:ext xmlns:c16="http://schemas.microsoft.com/office/drawing/2014/chart" uri="{C3380CC4-5D6E-409C-BE32-E72D297353CC}">
              <c16:uniqueId val="{00000006-DB7E-42D9-9502-0F2E5283B169}"/>
            </c:ext>
          </c:extLst>
        </c:ser>
        <c:dLbls>
          <c:dLblPos val="outEnd"/>
          <c:showLegendKey val="0"/>
          <c:showVal val="1"/>
          <c:showCatName val="0"/>
          <c:showSerName val="0"/>
          <c:showPercent val="0"/>
          <c:showBubbleSize val="0"/>
        </c:dLbls>
        <c:gapWidth val="120"/>
        <c:overlap val="-27"/>
        <c:axId val="118118032"/>
        <c:axId val="118124560"/>
      </c:barChart>
      <c:catAx>
        <c:axId val="118118032"/>
        <c:scaling>
          <c:orientation val="minMax"/>
        </c:scaling>
        <c:delete val="1"/>
        <c:axPos val="b"/>
        <c:numFmt formatCode="General" sourceLinked="1"/>
        <c:majorTickMark val="none"/>
        <c:minorTickMark val="none"/>
        <c:tickLblPos val="nextTo"/>
        <c:crossAx val="118124560"/>
        <c:crosses val="autoZero"/>
        <c:auto val="1"/>
        <c:lblAlgn val="ctr"/>
        <c:lblOffset val="100"/>
        <c:tickMarkSkip val="1"/>
        <c:noMultiLvlLbl val="0"/>
      </c:catAx>
      <c:valAx>
        <c:axId val="118124560"/>
        <c:scaling>
          <c:orientation val="minMax"/>
        </c:scaling>
        <c:delete val="1"/>
        <c:axPos val="l"/>
        <c:numFmt formatCode="General" sourceLinked="1"/>
        <c:majorTickMark val="out"/>
        <c:minorTickMark val="none"/>
        <c:tickLblPos val="nextTo"/>
        <c:crossAx val="118118032"/>
        <c:crosses val="autoZero"/>
        <c:crossBetween val="between"/>
      </c:valAx>
      <c:spPr>
        <a:noFill/>
        <a:ln>
          <a:noFill/>
        </a:ln>
        <a:effectLst/>
      </c:spPr>
    </c:plotArea>
    <c:plotVisOnly val="1"/>
    <c:dispBlanksAs val="gap"/>
    <c:showDLblsOverMax val="0"/>
  </c:chart>
  <c:spPr>
    <a:noFill/>
    <a:ln>
      <a:noFill/>
    </a:ln>
    <a:effectLst/>
  </c:spPr>
  <c:txPr>
    <a:bodyPr rot="0" spcFirstLastPara="0" vertOverflow="ellipsis" horzOverflow="overflow" vert="horz" wrap="square" anchor="ctr" anchorCtr="1"/>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jp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B9F7A2-B2EC-4060-8CCA-D98EE2BF61D1}" type="datetimeFigureOut">
              <a:rPr lang="zh-CN" altLang="en-US" smtClean="0"/>
              <a:t>2019/7/18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AAA882-1486-4003-B534-8E395E6DAB33}" type="slidenum">
              <a:rPr lang="zh-CN" altLang="en-US" smtClean="0"/>
              <a:t>‹#›</a:t>
            </a:fld>
            <a:endParaRPr lang="zh-CN" altLang="en-US"/>
          </a:p>
        </p:txBody>
      </p:sp>
    </p:spTree>
    <p:extLst>
      <p:ext uri="{BB962C8B-B14F-4D97-AF65-F5344CB8AC3E}">
        <p14:creationId xmlns:p14="http://schemas.microsoft.com/office/powerpoint/2010/main" val="2533643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a:t>
            </a:fld>
            <a:endParaRPr lang="zh-CN" altLang="en-US"/>
          </a:p>
        </p:txBody>
      </p:sp>
    </p:spTree>
    <p:extLst>
      <p:ext uri="{BB962C8B-B14F-4D97-AF65-F5344CB8AC3E}">
        <p14:creationId xmlns:p14="http://schemas.microsoft.com/office/powerpoint/2010/main" val="7682985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10</a:t>
            </a:fld>
            <a:endParaRPr lang="zh-CN" altLang="en-US"/>
          </a:p>
        </p:txBody>
      </p:sp>
    </p:spTree>
    <p:extLst>
      <p:ext uri="{BB962C8B-B14F-4D97-AF65-F5344CB8AC3E}">
        <p14:creationId xmlns:p14="http://schemas.microsoft.com/office/powerpoint/2010/main" val="2670575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11</a:t>
            </a:fld>
            <a:endParaRPr lang="zh-CN" altLang="en-US"/>
          </a:p>
        </p:txBody>
      </p:sp>
    </p:spTree>
    <p:extLst>
      <p:ext uri="{BB962C8B-B14F-4D97-AF65-F5344CB8AC3E}">
        <p14:creationId xmlns:p14="http://schemas.microsoft.com/office/powerpoint/2010/main" val="3863072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12</a:t>
            </a:fld>
            <a:endParaRPr lang="zh-CN" altLang="en-US"/>
          </a:p>
        </p:txBody>
      </p:sp>
    </p:spTree>
    <p:extLst>
      <p:ext uri="{BB962C8B-B14F-4D97-AF65-F5344CB8AC3E}">
        <p14:creationId xmlns:p14="http://schemas.microsoft.com/office/powerpoint/2010/main" val="27277973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13</a:t>
            </a:fld>
            <a:endParaRPr lang="zh-CN" altLang="en-US"/>
          </a:p>
        </p:txBody>
      </p:sp>
    </p:spTree>
    <p:extLst>
      <p:ext uri="{BB962C8B-B14F-4D97-AF65-F5344CB8AC3E}">
        <p14:creationId xmlns:p14="http://schemas.microsoft.com/office/powerpoint/2010/main" val="3650947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14</a:t>
            </a:fld>
            <a:endParaRPr lang="zh-CN" altLang="en-US"/>
          </a:p>
        </p:txBody>
      </p:sp>
    </p:spTree>
    <p:extLst>
      <p:ext uri="{BB962C8B-B14F-4D97-AF65-F5344CB8AC3E}">
        <p14:creationId xmlns:p14="http://schemas.microsoft.com/office/powerpoint/2010/main" val="3241769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15</a:t>
            </a:fld>
            <a:endParaRPr lang="zh-CN" altLang="en-US"/>
          </a:p>
        </p:txBody>
      </p:sp>
    </p:spTree>
    <p:extLst>
      <p:ext uri="{BB962C8B-B14F-4D97-AF65-F5344CB8AC3E}">
        <p14:creationId xmlns:p14="http://schemas.microsoft.com/office/powerpoint/2010/main" val="11949450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B50C874-BD57-4262-8BAB-4B78BF46517C}" type="slidenum">
              <a:rPr lang="zh-CN" altLang="en-US" smtClean="0"/>
              <a:t>16</a:t>
            </a:fld>
            <a:endParaRPr lang="zh-CN" altLang="en-US"/>
          </a:p>
        </p:txBody>
      </p:sp>
    </p:spTree>
    <p:extLst>
      <p:ext uri="{BB962C8B-B14F-4D97-AF65-F5344CB8AC3E}">
        <p14:creationId xmlns:p14="http://schemas.microsoft.com/office/powerpoint/2010/main" val="24358128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B50C874-BD57-4262-8BAB-4B78BF46517C}" type="slidenum">
              <a:rPr lang="zh-CN" altLang="en-US" smtClean="0"/>
              <a:t>17</a:t>
            </a:fld>
            <a:endParaRPr lang="zh-CN" altLang="en-US"/>
          </a:p>
        </p:txBody>
      </p:sp>
    </p:spTree>
    <p:extLst>
      <p:ext uri="{BB962C8B-B14F-4D97-AF65-F5344CB8AC3E}">
        <p14:creationId xmlns:p14="http://schemas.microsoft.com/office/powerpoint/2010/main" val="23161797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18</a:t>
            </a:fld>
            <a:endParaRPr lang="zh-CN" altLang="en-US"/>
          </a:p>
        </p:txBody>
      </p:sp>
    </p:spTree>
    <p:extLst>
      <p:ext uri="{BB962C8B-B14F-4D97-AF65-F5344CB8AC3E}">
        <p14:creationId xmlns:p14="http://schemas.microsoft.com/office/powerpoint/2010/main" val="23320650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19</a:t>
            </a:fld>
            <a:endParaRPr lang="zh-CN" altLang="en-US"/>
          </a:p>
        </p:txBody>
      </p:sp>
    </p:spTree>
    <p:extLst>
      <p:ext uri="{BB962C8B-B14F-4D97-AF65-F5344CB8AC3E}">
        <p14:creationId xmlns:p14="http://schemas.microsoft.com/office/powerpoint/2010/main" val="3235243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a:t>
            </a:fld>
            <a:endParaRPr lang="zh-CN" altLang="en-US"/>
          </a:p>
        </p:txBody>
      </p:sp>
    </p:spTree>
    <p:extLst>
      <p:ext uri="{BB962C8B-B14F-4D97-AF65-F5344CB8AC3E}">
        <p14:creationId xmlns:p14="http://schemas.microsoft.com/office/powerpoint/2010/main" val="11771490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20</a:t>
            </a:fld>
            <a:endParaRPr lang="zh-CN" altLang="en-US"/>
          </a:p>
        </p:txBody>
      </p:sp>
    </p:spTree>
    <p:extLst>
      <p:ext uri="{BB962C8B-B14F-4D97-AF65-F5344CB8AC3E}">
        <p14:creationId xmlns:p14="http://schemas.microsoft.com/office/powerpoint/2010/main" val="30006296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21</a:t>
            </a:fld>
            <a:endParaRPr lang="zh-CN" altLang="en-US"/>
          </a:p>
        </p:txBody>
      </p:sp>
    </p:spTree>
    <p:extLst>
      <p:ext uri="{BB962C8B-B14F-4D97-AF65-F5344CB8AC3E}">
        <p14:creationId xmlns:p14="http://schemas.microsoft.com/office/powerpoint/2010/main" val="1014451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22</a:t>
            </a:fld>
            <a:endParaRPr lang="zh-CN" altLang="en-US"/>
          </a:p>
        </p:txBody>
      </p:sp>
    </p:spTree>
    <p:extLst>
      <p:ext uri="{BB962C8B-B14F-4D97-AF65-F5344CB8AC3E}">
        <p14:creationId xmlns:p14="http://schemas.microsoft.com/office/powerpoint/2010/main" val="36550849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23</a:t>
            </a:fld>
            <a:endParaRPr lang="zh-CN" altLang="en-US"/>
          </a:p>
        </p:txBody>
      </p:sp>
    </p:spTree>
    <p:extLst>
      <p:ext uri="{BB962C8B-B14F-4D97-AF65-F5344CB8AC3E}">
        <p14:creationId xmlns:p14="http://schemas.microsoft.com/office/powerpoint/2010/main" val="24528023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24</a:t>
            </a:fld>
            <a:endParaRPr lang="zh-CN" altLang="en-US"/>
          </a:p>
        </p:txBody>
      </p:sp>
    </p:spTree>
    <p:extLst>
      <p:ext uri="{BB962C8B-B14F-4D97-AF65-F5344CB8AC3E}">
        <p14:creationId xmlns:p14="http://schemas.microsoft.com/office/powerpoint/2010/main" val="3303062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3</a:t>
            </a:fld>
            <a:endParaRPr lang="zh-CN" altLang="en-US"/>
          </a:p>
        </p:txBody>
      </p:sp>
    </p:spTree>
    <p:extLst>
      <p:ext uri="{BB962C8B-B14F-4D97-AF65-F5344CB8AC3E}">
        <p14:creationId xmlns:p14="http://schemas.microsoft.com/office/powerpoint/2010/main" val="3296819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4</a:t>
            </a:fld>
            <a:endParaRPr lang="zh-CN" altLang="en-US"/>
          </a:p>
        </p:txBody>
      </p:sp>
    </p:spTree>
    <p:extLst>
      <p:ext uri="{BB962C8B-B14F-4D97-AF65-F5344CB8AC3E}">
        <p14:creationId xmlns:p14="http://schemas.microsoft.com/office/powerpoint/2010/main" val="684265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5</a:t>
            </a:fld>
            <a:endParaRPr lang="zh-CN" altLang="en-US"/>
          </a:p>
        </p:txBody>
      </p:sp>
    </p:spTree>
    <p:extLst>
      <p:ext uri="{BB962C8B-B14F-4D97-AF65-F5344CB8AC3E}">
        <p14:creationId xmlns:p14="http://schemas.microsoft.com/office/powerpoint/2010/main" val="4097830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6</a:t>
            </a:fld>
            <a:endParaRPr lang="zh-CN" altLang="en-US"/>
          </a:p>
        </p:txBody>
      </p:sp>
    </p:spTree>
    <p:extLst>
      <p:ext uri="{BB962C8B-B14F-4D97-AF65-F5344CB8AC3E}">
        <p14:creationId xmlns:p14="http://schemas.microsoft.com/office/powerpoint/2010/main" val="18455012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7</a:t>
            </a:fld>
            <a:endParaRPr lang="zh-CN" altLang="en-US"/>
          </a:p>
        </p:txBody>
      </p:sp>
    </p:spTree>
    <p:extLst>
      <p:ext uri="{BB962C8B-B14F-4D97-AF65-F5344CB8AC3E}">
        <p14:creationId xmlns:p14="http://schemas.microsoft.com/office/powerpoint/2010/main" val="21436839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8</a:t>
            </a:fld>
            <a:endParaRPr lang="zh-CN" altLang="en-US"/>
          </a:p>
        </p:txBody>
      </p:sp>
    </p:spTree>
    <p:extLst>
      <p:ext uri="{BB962C8B-B14F-4D97-AF65-F5344CB8AC3E}">
        <p14:creationId xmlns:p14="http://schemas.microsoft.com/office/powerpoint/2010/main" val="121955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AAA882-1486-4003-B534-8E395E6DAB33}" type="slidenum">
              <a:rPr lang="zh-CN" altLang="en-US" smtClean="0"/>
              <a:t>9</a:t>
            </a:fld>
            <a:endParaRPr lang="zh-CN" altLang="en-US"/>
          </a:p>
        </p:txBody>
      </p:sp>
    </p:spTree>
    <p:extLst>
      <p:ext uri="{BB962C8B-B14F-4D97-AF65-F5344CB8AC3E}">
        <p14:creationId xmlns:p14="http://schemas.microsoft.com/office/powerpoint/2010/main" val="1098484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19929960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6204500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6698955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2"/>
            <a:ext cx="2743200" cy="365125"/>
          </a:xfrm>
          <a:prstGeom prst="rect">
            <a:avLst/>
          </a:prstGeom>
        </p:spPr>
        <p:txBody>
          <a:bodyPr/>
          <a:lstStyle>
            <a:lvl1pPr>
              <a:defRPr/>
            </a:lvl1pPr>
          </a:lstStyle>
          <a:p>
            <a:fld id="{5A079F21-3BE8-4E0A-A2CF-C18BDEAD91D7}" type="datetime1">
              <a:rPr lang="zh-CN" altLang="en-US">
                <a:solidFill>
                  <a:prstClr val="black">
                    <a:tint val="75000"/>
                  </a:prstClr>
                </a:solidFill>
              </a:rPr>
              <a:pPr/>
              <a:t>2019/7/18</a:t>
            </a:fld>
            <a:endParaRPr lang="zh-CN" altLang="en-US" sz="1867" dirty="0">
              <a:solidFill>
                <a:prstClr val="black"/>
              </a:solidFill>
            </a:endParaRPr>
          </a:p>
        </p:txBody>
      </p:sp>
      <p:sp>
        <p:nvSpPr>
          <p:cNvPr id="4" name="页脚占位符 3"/>
          <p:cNvSpPr>
            <a:spLocks noGrp="1"/>
          </p:cNvSpPr>
          <p:nvPr>
            <p:ph type="ftr" sz="quarter" idx="11"/>
          </p:nvPr>
        </p:nvSpPr>
        <p:spPr>
          <a:xfrm>
            <a:off x="4038600" y="6356352"/>
            <a:ext cx="4114800" cy="365125"/>
          </a:xfrm>
          <a:prstGeom prst="rect">
            <a:avLst/>
          </a:prstGeom>
        </p:spPr>
        <p:txBody>
          <a:bodyPr/>
          <a:lstStyle>
            <a:lvl1pPr>
              <a:defRPr/>
            </a:lvl1pPr>
          </a:lstStyle>
          <a:p>
            <a:endParaRPr lang="zh-CN" altLang="zh-CN">
              <a:solidFill>
                <a:prstClr val="black">
                  <a:tint val="75000"/>
                </a:prstClr>
              </a:solidFill>
            </a:endParaRPr>
          </a:p>
        </p:txBody>
      </p:sp>
      <p:sp>
        <p:nvSpPr>
          <p:cNvPr id="5" name="灯片编号占位符 4"/>
          <p:cNvSpPr>
            <a:spLocks noGrp="1"/>
          </p:cNvSpPr>
          <p:nvPr>
            <p:ph type="sldNum" sz="quarter" idx="12"/>
          </p:nvPr>
        </p:nvSpPr>
        <p:spPr>
          <a:xfrm>
            <a:off x="8610600" y="6356352"/>
            <a:ext cx="2743200" cy="365125"/>
          </a:xfrm>
          <a:prstGeom prst="rect">
            <a:avLst/>
          </a:prstGeom>
        </p:spPr>
        <p:txBody>
          <a:bodyPr/>
          <a:lstStyle>
            <a:lvl1pPr>
              <a:defRPr/>
            </a:lvl1pPr>
          </a:lstStyle>
          <a:p>
            <a:fld id="{70336DA7-0B35-4766-B3FA-87CC82BF78CC}" type="slidenum">
              <a:rPr lang="zh-CN" altLang="en-US">
                <a:solidFill>
                  <a:prstClr val="black">
                    <a:tint val="75000"/>
                  </a:prstClr>
                </a:solidFill>
              </a:rPr>
              <a:pPr/>
              <a:t>‹#›</a:t>
            </a:fld>
            <a:endParaRPr lang="zh-CN" altLang="en-US" sz="1867" dirty="0">
              <a:solidFill>
                <a:prstClr val="black"/>
              </a:solidFill>
            </a:endParaRPr>
          </a:p>
        </p:txBody>
      </p:sp>
    </p:spTree>
    <p:extLst>
      <p:ext uri="{BB962C8B-B14F-4D97-AF65-F5344CB8AC3E}">
        <p14:creationId xmlns:p14="http://schemas.microsoft.com/office/powerpoint/2010/main" val="84816696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85456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03679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94246748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8190516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5664556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05318878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2702366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1901064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28638745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7051807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3F46F3CC-BCDB-4941-88CE-116BF543DCF0}" type="datetimeFigureOut">
              <a:rPr lang="zh-CN" altLang="en-US" smtClean="0">
                <a:solidFill>
                  <a:prstClr val="black">
                    <a:tint val="75000"/>
                  </a:prstClr>
                </a:solidFill>
              </a:rPr>
              <a:pPr/>
              <a:t>2019/7/18</a:t>
            </a:fld>
            <a:endParaRPr lang="zh-CN" altLang="en-US">
              <a:solidFill>
                <a:prstClr val="black">
                  <a:tint val="75000"/>
                </a:prstClr>
              </a:solidFill>
            </a:endParaRPr>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DC1CF19-ED20-4C1A-91D2-AD17D0B655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1389678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0644963"/>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61" r:id="rId14"/>
    <p:sldLayoutId id="2147483663" r:id="rId15"/>
  </p:sldLayoutIdLst>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3.jpg"/><Relationship Id="rId4" Type="http://schemas.openxmlformats.org/officeDocument/2006/relationships/image" Target="../media/image5.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5.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0306EC1F-A312-4C81-9ED4-5A04CD53DA68}"/>
              </a:ext>
            </a:extLst>
          </p:cNvPr>
          <p:cNvSpPr/>
          <p:nvPr/>
        </p:nvSpPr>
        <p:spPr>
          <a:xfrm>
            <a:off x="0" y="0"/>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1090D867-B33D-4284-A51F-49BE9DEC7952}"/>
              </a:ext>
            </a:extLst>
          </p:cNvPr>
          <p:cNvSpPr/>
          <p:nvPr/>
        </p:nvSpPr>
        <p:spPr>
          <a:xfrm>
            <a:off x="0" y="6447453"/>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9ACB0261-7FB4-47E5-A441-8056BC618637}"/>
              </a:ext>
            </a:extLst>
          </p:cNvPr>
          <p:cNvGrpSpPr/>
          <p:nvPr/>
        </p:nvGrpSpPr>
        <p:grpSpPr>
          <a:xfrm>
            <a:off x="1593163" y="1524094"/>
            <a:ext cx="9005668" cy="3364345"/>
            <a:chOff x="1593163" y="1524094"/>
            <a:chExt cx="9005668" cy="3364345"/>
          </a:xfrm>
        </p:grpSpPr>
        <p:sp>
          <p:nvSpPr>
            <p:cNvPr id="20" name="矩形 19">
              <a:extLst>
                <a:ext uri="{FF2B5EF4-FFF2-40B4-BE49-F238E27FC236}">
                  <a16:creationId xmlns:a16="http://schemas.microsoft.com/office/drawing/2014/main" id="{5B50F1CC-0F69-493A-8F0F-1F8CE10091BF}"/>
                </a:ext>
              </a:extLst>
            </p:cNvPr>
            <p:cNvSpPr/>
            <p:nvPr/>
          </p:nvSpPr>
          <p:spPr>
            <a:xfrm>
              <a:off x="2226538" y="2082191"/>
              <a:ext cx="7738918" cy="2248952"/>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FBCF7868-0DE9-499E-AE8D-3E8A3B773B8E}"/>
                </a:ext>
              </a:extLst>
            </p:cNvPr>
            <p:cNvSpPr/>
            <p:nvPr/>
          </p:nvSpPr>
          <p:spPr>
            <a:xfrm>
              <a:off x="1703999" y="1590823"/>
              <a:ext cx="530620" cy="530620"/>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82C00F94-6160-44E3-8F93-754A0A9D83B9}"/>
                </a:ext>
              </a:extLst>
            </p:cNvPr>
            <p:cNvSpPr/>
            <p:nvPr/>
          </p:nvSpPr>
          <p:spPr>
            <a:xfrm>
              <a:off x="2005335" y="1902033"/>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19031029-547F-4813-86B3-F7FAC36F214A}"/>
                </a:ext>
              </a:extLst>
            </p:cNvPr>
            <p:cNvSpPr/>
            <p:nvPr/>
          </p:nvSpPr>
          <p:spPr>
            <a:xfrm>
              <a:off x="1593163" y="1524094"/>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11A6C8B2-AC6C-452B-B0F7-39A2A31996F5}"/>
                </a:ext>
              </a:extLst>
            </p:cNvPr>
            <p:cNvSpPr/>
            <p:nvPr/>
          </p:nvSpPr>
          <p:spPr>
            <a:xfrm>
              <a:off x="9965456" y="4245190"/>
              <a:ext cx="530620" cy="530620"/>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3AC5B41D-C195-4B96-998C-504D6D4BACF9}"/>
                </a:ext>
              </a:extLst>
            </p:cNvPr>
            <p:cNvSpPr/>
            <p:nvPr/>
          </p:nvSpPr>
          <p:spPr>
            <a:xfrm>
              <a:off x="10266792" y="4556400"/>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414B62F0-47B3-4937-9BDC-253040975173}"/>
                </a:ext>
              </a:extLst>
            </p:cNvPr>
            <p:cNvSpPr/>
            <p:nvPr/>
          </p:nvSpPr>
          <p:spPr>
            <a:xfrm>
              <a:off x="9854620" y="4178461"/>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2164078F-FC4E-47CB-A426-B705735A18CA}"/>
                </a:ext>
              </a:extLst>
            </p:cNvPr>
            <p:cNvSpPr/>
            <p:nvPr/>
          </p:nvSpPr>
          <p:spPr>
            <a:xfrm>
              <a:off x="3913909" y="1823525"/>
              <a:ext cx="4364182" cy="410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文本框 30">
            <a:extLst>
              <a:ext uri="{FF2B5EF4-FFF2-40B4-BE49-F238E27FC236}">
                <a16:creationId xmlns:a16="http://schemas.microsoft.com/office/drawing/2014/main" id="{EC6FBDB3-9AB2-41A7-9CF0-43433F438522}"/>
              </a:ext>
            </a:extLst>
          </p:cNvPr>
          <p:cNvSpPr txBox="1"/>
          <p:nvPr/>
        </p:nvSpPr>
        <p:spPr>
          <a:xfrm>
            <a:off x="3232847" y="2328995"/>
            <a:ext cx="5726305" cy="707886"/>
          </a:xfrm>
          <a:prstGeom prst="rect">
            <a:avLst/>
          </a:prstGeom>
          <a:noFill/>
        </p:spPr>
        <p:txBody>
          <a:bodyPr wrap="square" rtlCol="0">
            <a:spAutoFit/>
          </a:bodyPr>
          <a:lstStyle/>
          <a:p>
            <a:pPr algn="dist"/>
            <a:r>
              <a:rPr lang="zh-CN" altLang="en-US" sz="4000" dirty="0">
                <a:solidFill>
                  <a:srgbClr val="084772"/>
                </a:solidFill>
                <a:latin typeface="微软雅黑" panose="020B0503020204020204" pitchFamily="34" charset="-122"/>
                <a:ea typeface="微软雅黑" panose="020B0503020204020204" pitchFamily="34" charset="-122"/>
              </a:rPr>
              <a:t>四川大学论文答辩模板</a:t>
            </a:r>
          </a:p>
        </p:txBody>
      </p:sp>
      <p:cxnSp>
        <p:nvCxnSpPr>
          <p:cNvPr id="33" name="直接连接符 32">
            <a:extLst>
              <a:ext uri="{FF2B5EF4-FFF2-40B4-BE49-F238E27FC236}">
                <a16:creationId xmlns:a16="http://schemas.microsoft.com/office/drawing/2014/main" id="{64EA3C43-2FD7-4E2A-8CFB-8BB9AFFD91AD}"/>
              </a:ext>
            </a:extLst>
          </p:cNvPr>
          <p:cNvCxnSpPr/>
          <p:nvPr/>
        </p:nvCxnSpPr>
        <p:spPr>
          <a:xfrm>
            <a:off x="4056952" y="3177707"/>
            <a:ext cx="4084782" cy="0"/>
          </a:xfrm>
          <a:prstGeom prst="line">
            <a:avLst/>
          </a:prstGeom>
          <a:ln w="19050">
            <a:solidFill>
              <a:srgbClr val="084772"/>
            </a:solidFill>
          </a:ln>
        </p:spPr>
        <p:style>
          <a:lnRef idx="1">
            <a:schemeClr val="accent1"/>
          </a:lnRef>
          <a:fillRef idx="0">
            <a:schemeClr val="accent1"/>
          </a:fillRef>
          <a:effectRef idx="0">
            <a:schemeClr val="accent1"/>
          </a:effectRef>
          <a:fontRef idx="minor">
            <a:schemeClr val="tx1"/>
          </a:fontRef>
        </p:style>
      </p:cxnSp>
      <p:sp>
        <p:nvSpPr>
          <p:cNvPr id="34" name="等腰三角形 33">
            <a:extLst>
              <a:ext uri="{FF2B5EF4-FFF2-40B4-BE49-F238E27FC236}">
                <a16:creationId xmlns:a16="http://schemas.microsoft.com/office/drawing/2014/main" id="{D61B5049-1E86-40B7-A24D-C972F348938B}"/>
              </a:ext>
            </a:extLst>
          </p:cNvPr>
          <p:cNvSpPr/>
          <p:nvPr/>
        </p:nvSpPr>
        <p:spPr>
          <a:xfrm rot="10800000">
            <a:off x="5882451" y="3177707"/>
            <a:ext cx="427095" cy="368186"/>
          </a:xfrm>
          <a:prstGeom prst="triangl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2E1FF72D-C756-4849-97B2-789B721CF170}"/>
              </a:ext>
            </a:extLst>
          </p:cNvPr>
          <p:cNvSpPr txBox="1"/>
          <p:nvPr/>
        </p:nvSpPr>
        <p:spPr>
          <a:xfrm>
            <a:off x="3232968" y="3839691"/>
            <a:ext cx="5439977" cy="338554"/>
          </a:xfrm>
          <a:prstGeom prst="rect">
            <a:avLst/>
          </a:prstGeom>
          <a:noFill/>
        </p:spPr>
        <p:txBody>
          <a:bodyPr wrap="square" rtlCol="0">
            <a:spAutoFit/>
          </a:bodyPr>
          <a:lstStyle/>
          <a:p>
            <a:r>
              <a:rPr lang="zh-CN" altLang="en-US" sz="1600" spc="300" dirty="0">
                <a:solidFill>
                  <a:srgbClr val="084772"/>
                </a:solidFill>
                <a:latin typeface="微软雅黑" panose="020B0503020204020204" pitchFamily="34" charset="-122"/>
                <a:ea typeface="微软雅黑" panose="020B0503020204020204" pitchFamily="34" charset="-122"/>
              </a:rPr>
              <a:t>汇报人：</a:t>
            </a:r>
            <a:r>
              <a:rPr lang="en-US" altLang="zh-CN" sz="1600" spc="300" dirty="0">
                <a:solidFill>
                  <a:srgbClr val="084772"/>
                </a:solidFill>
                <a:latin typeface="微软雅黑" panose="020B0503020204020204" pitchFamily="34" charset="-122"/>
                <a:ea typeface="微软雅黑" panose="020B0503020204020204" pitchFamily="34" charset="-122"/>
              </a:rPr>
              <a:t>XXX</a:t>
            </a:r>
            <a:r>
              <a:rPr lang="zh-CN" altLang="en-US" sz="1600" spc="300" dirty="0">
                <a:solidFill>
                  <a:srgbClr val="084772"/>
                </a:solidFill>
                <a:latin typeface="微软雅黑" panose="020B0503020204020204" pitchFamily="34" charset="-122"/>
                <a:ea typeface="微软雅黑" panose="020B0503020204020204" pitchFamily="34" charset="-122"/>
              </a:rPr>
              <a:t>    导师：</a:t>
            </a:r>
            <a:r>
              <a:rPr lang="en-US" altLang="zh-CN" sz="1600" spc="300" dirty="0">
                <a:solidFill>
                  <a:srgbClr val="084772"/>
                </a:solidFill>
                <a:latin typeface="微软雅黑" panose="020B0503020204020204" pitchFamily="34" charset="-122"/>
                <a:ea typeface="微软雅黑" panose="020B0503020204020204" pitchFamily="34" charset="-122"/>
              </a:rPr>
              <a:t>XXX</a:t>
            </a:r>
            <a:r>
              <a:rPr lang="zh-CN" altLang="en-US" sz="1600" spc="300" dirty="0">
                <a:solidFill>
                  <a:srgbClr val="084772"/>
                </a:solidFill>
                <a:latin typeface="微软雅黑" panose="020B0503020204020204" pitchFamily="34" charset="-122"/>
                <a:ea typeface="微软雅黑" panose="020B0503020204020204" pitchFamily="34" charset="-122"/>
              </a:rPr>
              <a:t>    时间：</a:t>
            </a:r>
            <a:r>
              <a:rPr lang="en-US" altLang="zh-CN" sz="1600" spc="300" dirty="0">
                <a:solidFill>
                  <a:srgbClr val="084772"/>
                </a:solidFill>
                <a:latin typeface="微软雅黑" panose="020B0503020204020204" pitchFamily="34" charset="-122"/>
                <a:ea typeface="微软雅黑" panose="020B0503020204020204" pitchFamily="34" charset="-122"/>
              </a:rPr>
              <a:t>XXX</a:t>
            </a:r>
            <a:endParaRPr lang="zh-CN" altLang="en-US" sz="1600" spc="300" dirty="0">
              <a:solidFill>
                <a:srgbClr val="084772"/>
              </a:solidFill>
              <a:latin typeface="微软雅黑" panose="020B0503020204020204" pitchFamily="34" charset="-122"/>
              <a:ea typeface="微软雅黑" panose="020B0503020204020204" pitchFamily="34" charset="-122"/>
            </a:endParaRPr>
          </a:p>
        </p:txBody>
      </p:sp>
      <p:sp>
        <p:nvSpPr>
          <p:cNvPr id="36" name="文本框 35">
            <a:extLst>
              <a:ext uri="{FF2B5EF4-FFF2-40B4-BE49-F238E27FC236}">
                <a16:creationId xmlns:a16="http://schemas.microsoft.com/office/drawing/2014/main" id="{FF5CC21F-F2C2-4A91-835F-E5B20BC84CEC}"/>
              </a:ext>
            </a:extLst>
          </p:cNvPr>
          <p:cNvSpPr txBox="1"/>
          <p:nvPr/>
        </p:nvSpPr>
        <p:spPr>
          <a:xfrm>
            <a:off x="4260885" y="1912913"/>
            <a:ext cx="3670225" cy="338554"/>
          </a:xfrm>
          <a:prstGeom prst="rect">
            <a:avLst/>
          </a:prstGeom>
          <a:noFill/>
        </p:spPr>
        <p:txBody>
          <a:bodyPr wrap="square" rtlCol="0">
            <a:spAutoFit/>
          </a:bodyPr>
          <a:lstStyle/>
          <a:p>
            <a:r>
              <a:rPr lang="en-US" altLang="zh-CN" sz="1600" spc="300" dirty="0">
                <a:solidFill>
                  <a:srgbClr val="084772"/>
                </a:solidFill>
                <a:latin typeface="微软雅黑" panose="020B0503020204020204" pitchFamily="34" charset="-122"/>
                <a:ea typeface="微软雅黑" panose="020B0503020204020204" pitchFamily="34" charset="-122"/>
              </a:rPr>
              <a:t>ADD YOUR SUBTITLE HERE</a:t>
            </a:r>
            <a:endParaRPr lang="zh-CN" altLang="en-US" sz="1600" spc="300" dirty="0">
              <a:solidFill>
                <a:srgbClr val="08477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1822931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50000">
                                          <p:cBhvr additive="base">
                                            <p:cTn id="7" dur="10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14:bounceEnd="50000">
                                          <p:cBhvr additive="base">
                                            <p:cTn id="11" dur="1000" fill="hold"/>
                                            <p:tgtEl>
                                              <p:spTgt spid="19"/>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19"/>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47" presetClass="entr" presetSubtype="0"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1000"/>
                                            <p:tgtEl>
                                              <p:spTgt spid="36"/>
                                            </p:tgtEl>
                                          </p:cBhvr>
                                        </p:animEffect>
                                        <p:anim calcmode="lin" valueType="num">
                                          <p:cBhvr>
                                            <p:cTn id="23" dur="1000" fill="hold"/>
                                            <p:tgtEl>
                                              <p:spTgt spid="36"/>
                                            </p:tgtEl>
                                            <p:attrNameLst>
                                              <p:attrName>ppt_x</p:attrName>
                                            </p:attrNameLst>
                                          </p:cBhvr>
                                          <p:tavLst>
                                            <p:tav tm="0">
                                              <p:val>
                                                <p:strVal val="#ppt_x"/>
                                              </p:val>
                                            </p:tav>
                                            <p:tav tm="100000">
                                              <p:val>
                                                <p:strVal val="#ppt_x"/>
                                              </p:val>
                                            </p:tav>
                                          </p:tavLst>
                                        </p:anim>
                                        <p:anim calcmode="lin" valueType="num">
                                          <p:cBhvr>
                                            <p:cTn id="24" dur="1000" fill="hold"/>
                                            <p:tgtEl>
                                              <p:spTgt spid="36"/>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1000"/>
                                            <p:tgtEl>
                                              <p:spTgt spid="31"/>
                                            </p:tgtEl>
                                          </p:cBhvr>
                                        </p:animEffect>
                                        <p:anim calcmode="lin" valueType="num">
                                          <p:cBhvr>
                                            <p:cTn id="28" dur="1000" fill="hold"/>
                                            <p:tgtEl>
                                              <p:spTgt spid="31"/>
                                            </p:tgtEl>
                                            <p:attrNameLst>
                                              <p:attrName>ppt_x</p:attrName>
                                            </p:attrNameLst>
                                          </p:cBhvr>
                                          <p:tavLst>
                                            <p:tav tm="0">
                                              <p:val>
                                                <p:strVal val="#ppt_x"/>
                                              </p:val>
                                            </p:tav>
                                            <p:tav tm="100000">
                                              <p:val>
                                                <p:strVal val="#ppt_x"/>
                                              </p:val>
                                            </p:tav>
                                          </p:tavLst>
                                        </p:anim>
                                        <p:anim calcmode="lin" valueType="num">
                                          <p:cBhvr>
                                            <p:cTn id="29" dur="1000" fill="hold"/>
                                            <p:tgtEl>
                                              <p:spTgt spid="31"/>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1000"/>
                                            <p:tgtEl>
                                              <p:spTgt spid="33"/>
                                            </p:tgtEl>
                                          </p:cBhvr>
                                        </p:animEffect>
                                        <p:anim calcmode="lin" valueType="num">
                                          <p:cBhvr>
                                            <p:cTn id="33" dur="1000" fill="hold"/>
                                            <p:tgtEl>
                                              <p:spTgt spid="33"/>
                                            </p:tgtEl>
                                            <p:attrNameLst>
                                              <p:attrName>ppt_x</p:attrName>
                                            </p:attrNameLst>
                                          </p:cBhvr>
                                          <p:tavLst>
                                            <p:tav tm="0">
                                              <p:val>
                                                <p:strVal val="#ppt_x"/>
                                              </p:val>
                                            </p:tav>
                                            <p:tav tm="100000">
                                              <p:val>
                                                <p:strVal val="#ppt_x"/>
                                              </p:val>
                                            </p:tav>
                                          </p:tavLst>
                                        </p:anim>
                                        <p:anim calcmode="lin" valueType="num">
                                          <p:cBhvr>
                                            <p:cTn id="34" dur="1000" fill="hold"/>
                                            <p:tgtEl>
                                              <p:spTgt spid="33"/>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1000"/>
                                            <p:tgtEl>
                                              <p:spTgt spid="34"/>
                                            </p:tgtEl>
                                          </p:cBhvr>
                                        </p:animEffect>
                                        <p:anim calcmode="lin" valueType="num">
                                          <p:cBhvr>
                                            <p:cTn id="38" dur="1000" fill="hold"/>
                                            <p:tgtEl>
                                              <p:spTgt spid="34"/>
                                            </p:tgtEl>
                                            <p:attrNameLst>
                                              <p:attrName>ppt_x</p:attrName>
                                            </p:attrNameLst>
                                          </p:cBhvr>
                                          <p:tavLst>
                                            <p:tav tm="0">
                                              <p:val>
                                                <p:strVal val="#ppt_x"/>
                                              </p:val>
                                            </p:tav>
                                            <p:tav tm="100000">
                                              <p:val>
                                                <p:strVal val="#ppt_x"/>
                                              </p:val>
                                            </p:tav>
                                          </p:tavLst>
                                        </p:anim>
                                        <p:anim calcmode="lin" valueType="num">
                                          <p:cBhvr>
                                            <p:cTn id="39" dur="1000" fill="hold"/>
                                            <p:tgtEl>
                                              <p:spTgt spid="34"/>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22" presetClass="entr" presetSubtype="8" fill="hold" grpId="0" nodeType="after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wipe(left)">
                                          <p:cBhvr>
                                            <p:cTn id="43"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9" grpId="0" animBg="1"/>
          <p:bldP spid="31" grpId="0"/>
          <p:bldP spid="34" grpId="0" animBg="1"/>
          <p:bldP spid="35" grpId="0"/>
          <p:bldP spid="3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1+#ppt_w/2"/>
                                              </p:val>
                                            </p:tav>
                                            <p:tav tm="100000">
                                              <p:val>
                                                <p:strVal val="#ppt_x"/>
                                              </p:val>
                                            </p:tav>
                                          </p:tavLst>
                                        </p:anim>
                                        <p:anim calcmode="lin" valueType="num">
                                          <p:cBhvr additive="base">
                                            <p:cTn id="12" dur="1000" fill="hold"/>
                                            <p:tgtEl>
                                              <p:spTgt spid="19"/>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47" presetClass="entr" presetSubtype="0"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1000"/>
                                            <p:tgtEl>
                                              <p:spTgt spid="36"/>
                                            </p:tgtEl>
                                          </p:cBhvr>
                                        </p:animEffect>
                                        <p:anim calcmode="lin" valueType="num">
                                          <p:cBhvr>
                                            <p:cTn id="23" dur="1000" fill="hold"/>
                                            <p:tgtEl>
                                              <p:spTgt spid="36"/>
                                            </p:tgtEl>
                                            <p:attrNameLst>
                                              <p:attrName>ppt_x</p:attrName>
                                            </p:attrNameLst>
                                          </p:cBhvr>
                                          <p:tavLst>
                                            <p:tav tm="0">
                                              <p:val>
                                                <p:strVal val="#ppt_x"/>
                                              </p:val>
                                            </p:tav>
                                            <p:tav tm="100000">
                                              <p:val>
                                                <p:strVal val="#ppt_x"/>
                                              </p:val>
                                            </p:tav>
                                          </p:tavLst>
                                        </p:anim>
                                        <p:anim calcmode="lin" valueType="num">
                                          <p:cBhvr>
                                            <p:cTn id="24" dur="1000" fill="hold"/>
                                            <p:tgtEl>
                                              <p:spTgt spid="36"/>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1000"/>
                                            <p:tgtEl>
                                              <p:spTgt spid="31"/>
                                            </p:tgtEl>
                                          </p:cBhvr>
                                        </p:animEffect>
                                        <p:anim calcmode="lin" valueType="num">
                                          <p:cBhvr>
                                            <p:cTn id="28" dur="1000" fill="hold"/>
                                            <p:tgtEl>
                                              <p:spTgt spid="31"/>
                                            </p:tgtEl>
                                            <p:attrNameLst>
                                              <p:attrName>ppt_x</p:attrName>
                                            </p:attrNameLst>
                                          </p:cBhvr>
                                          <p:tavLst>
                                            <p:tav tm="0">
                                              <p:val>
                                                <p:strVal val="#ppt_x"/>
                                              </p:val>
                                            </p:tav>
                                            <p:tav tm="100000">
                                              <p:val>
                                                <p:strVal val="#ppt_x"/>
                                              </p:val>
                                            </p:tav>
                                          </p:tavLst>
                                        </p:anim>
                                        <p:anim calcmode="lin" valueType="num">
                                          <p:cBhvr>
                                            <p:cTn id="29" dur="1000" fill="hold"/>
                                            <p:tgtEl>
                                              <p:spTgt spid="31"/>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1000"/>
                                            <p:tgtEl>
                                              <p:spTgt spid="33"/>
                                            </p:tgtEl>
                                          </p:cBhvr>
                                        </p:animEffect>
                                        <p:anim calcmode="lin" valueType="num">
                                          <p:cBhvr>
                                            <p:cTn id="33" dur="1000" fill="hold"/>
                                            <p:tgtEl>
                                              <p:spTgt spid="33"/>
                                            </p:tgtEl>
                                            <p:attrNameLst>
                                              <p:attrName>ppt_x</p:attrName>
                                            </p:attrNameLst>
                                          </p:cBhvr>
                                          <p:tavLst>
                                            <p:tav tm="0">
                                              <p:val>
                                                <p:strVal val="#ppt_x"/>
                                              </p:val>
                                            </p:tav>
                                            <p:tav tm="100000">
                                              <p:val>
                                                <p:strVal val="#ppt_x"/>
                                              </p:val>
                                            </p:tav>
                                          </p:tavLst>
                                        </p:anim>
                                        <p:anim calcmode="lin" valueType="num">
                                          <p:cBhvr>
                                            <p:cTn id="34" dur="1000" fill="hold"/>
                                            <p:tgtEl>
                                              <p:spTgt spid="33"/>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1000"/>
                                            <p:tgtEl>
                                              <p:spTgt spid="34"/>
                                            </p:tgtEl>
                                          </p:cBhvr>
                                        </p:animEffect>
                                        <p:anim calcmode="lin" valueType="num">
                                          <p:cBhvr>
                                            <p:cTn id="38" dur="1000" fill="hold"/>
                                            <p:tgtEl>
                                              <p:spTgt spid="34"/>
                                            </p:tgtEl>
                                            <p:attrNameLst>
                                              <p:attrName>ppt_x</p:attrName>
                                            </p:attrNameLst>
                                          </p:cBhvr>
                                          <p:tavLst>
                                            <p:tav tm="0">
                                              <p:val>
                                                <p:strVal val="#ppt_x"/>
                                              </p:val>
                                            </p:tav>
                                            <p:tav tm="100000">
                                              <p:val>
                                                <p:strVal val="#ppt_x"/>
                                              </p:val>
                                            </p:tav>
                                          </p:tavLst>
                                        </p:anim>
                                        <p:anim calcmode="lin" valueType="num">
                                          <p:cBhvr>
                                            <p:cTn id="39" dur="1000" fill="hold"/>
                                            <p:tgtEl>
                                              <p:spTgt spid="34"/>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22" presetClass="entr" presetSubtype="8" fill="hold" grpId="0" nodeType="after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wipe(left)">
                                          <p:cBhvr>
                                            <p:cTn id="43"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9" grpId="0" animBg="1"/>
          <p:bldP spid="31" grpId="0"/>
          <p:bldP spid="34" grpId="0" animBg="1"/>
          <p:bldP spid="35" grpId="0"/>
          <p:bldP spid="36"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9"/>
          <p:cNvSpPr txBox="1"/>
          <p:nvPr/>
        </p:nvSpPr>
        <p:spPr>
          <a:xfrm>
            <a:off x="2548747" y="2016471"/>
            <a:ext cx="1261884" cy="369332"/>
          </a:xfrm>
          <a:prstGeom prst="rect">
            <a:avLst/>
          </a:prstGeom>
          <a:noFill/>
        </p:spPr>
        <p:txBody>
          <a:bodyPr wrap="none" rtlCol="0">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8" name="矩形 7"/>
          <p:cNvSpPr/>
          <p:nvPr/>
        </p:nvSpPr>
        <p:spPr>
          <a:xfrm>
            <a:off x="2548747" y="1351976"/>
            <a:ext cx="2900708" cy="613501"/>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14" name="文本框 9"/>
          <p:cNvSpPr txBox="1"/>
          <p:nvPr/>
        </p:nvSpPr>
        <p:spPr>
          <a:xfrm>
            <a:off x="8727035" y="2359680"/>
            <a:ext cx="1261884" cy="369332"/>
          </a:xfrm>
          <a:prstGeom prst="rect">
            <a:avLst/>
          </a:prstGeom>
          <a:noFill/>
        </p:spPr>
        <p:txBody>
          <a:bodyPr wrap="none" rtlCol="0">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15" name="矩形 14"/>
          <p:cNvSpPr/>
          <p:nvPr/>
        </p:nvSpPr>
        <p:spPr>
          <a:xfrm>
            <a:off x="7055184" y="1684476"/>
            <a:ext cx="2854526" cy="613501"/>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nvGrpSpPr>
          <p:cNvPr id="2" name="组合 1">
            <a:extLst>
              <a:ext uri="{FF2B5EF4-FFF2-40B4-BE49-F238E27FC236}">
                <a16:creationId xmlns:a16="http://schemas.microsoft.com/office/drawing/2014/main" id="{101E218E-B7F2-484E-B169-AFC00C66740C}"/>
              </a:ext>
            </a:extLst>
          </p:cNvPr>
          <p:cNvGrpSpPr/>
          <p:nvPr/>
        </p:nvGrpSpPr>
        <p:grpSpPr>
          <a:xfrm>
            <a:off x="-290285" y="2276872"/>
            <a:ext cx="12961257" cy="4196500"/>
            <a:chOff x="-290285" y="2276872"/>
            <a:chExt cx="12961257" cy="4196500"/>
          </a:xfrm>
        </p:grpSpPr>
        <p:sp>
          <p:nvSpPr>
            <p:cNvPr id="26" name="任意多边形 25"/>
            <p:cNvSpPr/>
            <p:nvPr/>
          </p:nvSpPr>
          <p:spPr>
            <a:xfrm>
              <a:off x="-275771" y="2505543"/>
              <a:ext cx="12859657" cy="2008400"/>
            </a:xfrm>
            <a:custGeom>
              <a:avLst/>
              <a:gdLst>
                <a:gd name="connsiteX0" fmla="*/ 0 w 9644743"/>
                <a:gd name="connsiteY0" fmla="*/ 1049100 h 1506300"/>
                <a:gd name="connsiteX1" fmla="*/ 1828800 w 9644743"/>
                <a:gd name="connsiteY1" fmla="*/ 91157 h 1506300"/>
                <a:gd name="connsiteX2" fmla="*/ 4103915 w 9644743"/>
                <a:gd name="connsiteY2" fmla="*/ 102043 h 1506300"/>
                <a:gd name="connsiteX3" fmla="*/ 6509658 w 9644743"/>
                <a:gd name="connsiteY3" fmla="*/ 646329 h 1506300"/>
                <a:gd name="connsiteX4" fmla="*/ 7924800 w 9644743"/>
                <a:gd name="connsiteY4" fmla="*/ 515700 h 1506300"/>
                <a:gd name="connsiteX5" fmla="*/ 9644743 w 9644743"/>
                <a:gd name="connsiteY5" fmla="*/ 1506300 h 150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44743" h="1506300">
                  <a:moveTo>
                    <a:pt x="0" y="1049100"/>
                  </a:moveTo>
                  <a:cubicBezTo>
                    <a:pt x="572407" y="649050"/>
                    <a:pt x="1144814" y="249000"/>
                    <a:pt x="1828800" y="91157"/>
                  </a:cubicBezTo>
                  <a:cubicBezTo>
                    <a:pt x="2512786" y="-66686"/>
                    <a:pt x="3323772" y="9514"/>
                    <a:pt x="4103915" y="102043"/>
                  </a:cubicBezTo>
                  <a:cubicBezTo>
                    <a:pt x="4884058" y="194572"/>
                    <a:pt x="5872844" y="577386"/>
                    <a:pt x="6509658" y="646329"/>
                  </a:cubicBezTo>
                  <a:cubicBezTo>
                    <a:pt x="7146472" y="715272"/>
                    <a:pt x="7402286" y="372372"/>
                    <a:pt x="7924800" y="515700"/>
                  </a:cubicBezTo>
                  <a:cubicBezTo>
                    <a:pt x="8447314" y="659028"/>
                    <a:pt x="9046028" y="1082664"/>
                    <a:pt x="9644743" y="1506300"/>
                  </a:cubicBezTo>
                </a:path>
              </a:pathLst>
            </a:custGeom>
            <a:noFill/>
            <a:ln w="12700">
              <a:solidFill>
                <a:srgbClr val="3D3836"/>
              </a:solidFill>
            </a:ln>
          </p:spPr>
          <p:txBody>
            <a:bodyPr rtlCol="0" anchor="ctr"/>
            <a:lstStyle/>
            <a:p>
              <a:pPr algn="ctr"/>
              <a:endParaRPr lang="zh-CN" altLang="en-US" sz="2400"/>
            </a:p>
          </p:txBody>
        </p:sp>
        <p:sp>
          <p:nvSpPr>
            <p:cNvPr id="27" name="任意多边形 26"/>
            <p:cNvSpPr/>
            <p:nvPr/>
          </p:nvSpPr>
          <p:spPr>
            <a:xfrm>
              <a:off x="-290285" y="3280228"/>
              <a:ext cx="12961257" cy="3193144"/>
            </a:xfrm>
            <a:custGeom>
              <a:avLst/>
              <a:gdLst>
                <a:gd name="connsiteX0" fmla="*/ 0 w 9720943"/>
                <a:gd name="connsiteY0" fmla="*/ 0 h 2394858"/>
                <a:gd name="connsiteX1" fmla="*/ 3690257 w 9720943"/>
                <a:gd name="connsiteY1" fmla="*/ 925286 h 2394858"/>
                <a:gd name="connsiteX2" fmla="*/ 6324600 w 9720943"/>
                <a:gd name="connsiteY2" fmla="*/ 696686 h 2394858"/>
                <a:gd name="connsiteX3" fmla="*/ 7805057 w 9720943"/>
                <a:gd name="connsiteY3" fmla="*/ 1034143 h 2394858"/>
                <a:gd name="connsiteX4" fmla="*/ 9720943 w 9720943"/>
                <a:gd name="connsiteY4" fmla="*/ 2394858 h 2394858"/>
                <a:gd name="connsiteX0" fmla="*/ 0 w 9720943"/>
                <a:gd name="connsiteY0" fmla="*/ 0 h 2394858"/>
                <a:gd name="connsiteX1" fmla="*/ 3690257 w 9720943"/>
                <a:gd name="connsiteY1" fmla="*/ 925286 h 2394858"/>
                <a:gd name="connsiteX2" fmla="*/ 6324600 w 9720943"/>
                <a:gd name="connsiteY2" fmla="*/ 696686 h 2394858"/>
                <a:gd name="connsiteX3" fmla="*/ 8139593 w 9720943"/>
                <a:gd name="connsiteY3" fmla="*/ 1167957 h 2394858"/>
                <a:gd name="connsiteX4" fmla="*/ 9720943 w 9720943"/>
                <a:gd name="connsiteY4" fmla="*/ 2394858 h 2394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0943" h="2394858">
                  <a:moveTo>
                    <a:pt x="0" y="0"/>
                  </a:moveTo>
                  <a:cubicBezTo>
                    <a:pt x="1318078" y="404586"/>
                    <a:pt x="2636157" y="809172"/>
                    <a:pt x="3690257" y="925286"/>
                  </a:cubicBezTo>
                  <a:cubicBezTo>
                    <a:pt x="4744357" y="1041400"/>
                    <a:pt x="5583044" y="656241"/>
                    <a:pt x="6324600" y="696686"/>
                  </a:cubicBezTo>
                  <a:cubicBezTo>
                    <a:pt x="7066156" y="737131"/>
                    <a:pt x="7573536" y="884928"/>
                    <a:pt x="8139593" y="1167957"/>
                  </a:cubicBezTo>
                  <a:cubicBezTo>
                    <a:pt x="8705650" y="1450986"/>
                    <a:pt x="9046028" y="1856015"/>
                    <a:pt x="9720943" y="2394858"/>
                  </a:cubicBezTo>
                </a:path>
              </a:pathLst>
            </a:custGeom>
            <a:noFill/>
            <a:ln w="12700">
              <a:solidFill>
                <a:srgbClr val="3D3836"/>
              </a:solidFill>
            </a:ln>
          </p:spPr>
          <p:txBody>
            <a:bodyPr rtlCol="0" anchor="ctr"/>
            <a:lstStyle/>
            <a:p>
              <a:pPr algn="ctr"/>
              <a:endParaRPr lang="zh-CN" altLang="en-US" sz="2400"/>
            </a:p>
          </p:txBody>
        </p:sp>
        <p:sp>
          <p:nvSpPr>
            <p:cNvPr id="29" name="任意多边形 28"/>
            <p:cNvSpPr/>
            <p:nvPr/>
          </p:nvSpPr>
          <p:spPr>
            <a:xfrm>
              <a:off x="-282497" y="2750636"/>
              <a:ext cx="12846204" cy="1187409"/>
            </a:xfrm>
            <a:custGeom>
              <a:avLst/>
              <a:gdLst>
                <a:gd name="connsiteX0" fmla="*/ 0 w 9634653"/>
                <a:gd name="connsiteY0" fmla="*/ 635619 h 890557"/>
                <a:gd name="connsiteX1" fmla="*/ 3211551 w 9634653"/>
                <a:gd name="connsiteY1" fmla="*/ 869795 h 890557"/>
                <a:gd name="connsiteX2" fmla="*/ 6512312 w 9634653"/>
                <a:gd name="connsiteY2" fmla="*/ 167268 h 890557"/>
                <a:gd name="connsiteX3" fmla="*/ 7973122 w 9634653"/>
                <a:gd name="connsiteY3" fmla="*/ 323385 h 890557"/>
                <a:gd name="connsiteX4" fmla="*/ 9634653 w 9634653"/>
                <a:gd name="connsiteY4" fmla="*/ 0 h 890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4653" h="890557">
                  <a:moveTo>
                    <a:pt x="0" y="635619"/>
                  </a:moveTo>
                  <a:cubicBezTo>
                    <a:pt x="1063083" y="791736"/>
                    <a:pt x="2126166" y="947853"/>
                    <a:pt x="3211551" y="869795"/>
                  </a:cubicBezTo>
                  <a:cubicBezTo>
                    <a:pt x="4296936" y="791737"/>
                    <a:pt x="5718717" y="258336"/>
                    <a:pt x="6512312" y="167268"/>
                  </a:cubicBezTo>
                  <a:cubicBezTo>
                    <a:pt x="7305907" y="76200"/>
                    <a:pt x="7452732" y="351263"/>
                    <a:pt x="7973122" y="323385"/>
                  </a:cubicBezTo>
                  <a:cubicBezTo>
                    <a:pt x="8493512" y="295507"/>
                    <a:pt x="9064082" y="147753"/>
                    <a:pt x="9634653" y="0"/>
                  </a:cubicBezTo>
                </a:path>
              </a:pathLst>
            </a:custGeom>
            <a:noFill/>
            <a:ln w="12700">
              <a:solidFill>
                <a:srgbClr val="3D3836"/>
              </a:solidFill>
            </a:ln>
          </p:spPr>
          <p:txBody>
            <a:bodyPr rtlCol="0" anchor="ctr"/>
            <a:lstStyle/>
            <a:p>
              <a:pPr algn="ctr"/>
              <a:endParaRPr lang="zh-CN" altLang="en-US" sz="2400"/>
            </a:p>
          </p:txBody>
        </p:sp>
        <p:sp>
          <p:nvSpPr>
            <p:cNvPr id="3" name="椭圆 2"/>
            <p:cNvSpPr/>
            <p:nvPr/>
          </p:nvSpPr>
          <p:spPr>
            <a:xfrm>
              <a:off x="1519453" y="2276872"/>
              <a:ext cx="960107" cy="960107"/>
            </a:xfrm>
            <a:prstGeom prst="ellipse">
              <a:avLst/>
            </a:prstGeom>
            <a:blipFill>
              <a:blip r:embed="rId3"/>
              <a:stretch>
                <a:fillRect/>
              </a:stretch>
            </a:blipFill>
            <a:ln w="76200">
              <a:solidFill>
                <a:srgbClr val="084772"/>
              </a:solidFill>
            </a:ln>
          </p:spPr>
          <p:txBody>
            <a:bodyPr vert="horz" wrap="square" lIns="121920" tIns="60960" rIns="121920" bIns="60960" numCol="1" anchor="t" anchorCtr="0" compatLnSpc="1">
              <a:prstTxWarp prst="textNoShape">
                <a:avLst/>
              </a:prstTxWarp>
            </a:bodyPr>
            <a:lstStyle/>
            <a:p>
              <a:endParaRPr lang="zh-CN" altLang="en-US" sz="2400"/>
            </a:p>
          </p:txBody>
        </p:sp>
        <p:sp>
          <p:nvSpPr>
            <p:cNvPr id="16" name="椭圆 15"/>
            <p:cNvSpPr/>
            <p:nvPr/>
          </p:nvSpPr>
          <p:spPr>
            <a:xfrm>
              <a:off x="9810917" y="2628949"/>
              <a:ext cx="960107" cy="960107"/>
            </a:xfrm>
            <a:prstGeom prst="ellipse">
              <a:avLst/>
            </a:prstGeom>
            <a:blipFill>
              <a:blip r:embed="rId4"/>
              <a:stretch>
                <a:fillRect/>
              </a:stretch>
            </a:blipFill>
            <a:ln w="76200">
              <a:solidFill>
                <a:srgbClr val="084772"/>
              </a:solidFill>
            </a:ln>
          </p:spPr>
          <p:txBody>
            <a:bodyPr vert="horz" wrap="square" lIns="121920" tIns="60960" rIns="121920" bIns="60960" numCol="1" anchor="t" anchorCtr="0" compatLnSpc="1">
              <a:prstTxWarp prst="textNoShape">
                <a:avLst/>
              </a:prstTxWarp>
            </a:bodyPr>
            <a:lstStyle/>
            <a:p>
              <a:endParaRPr lang="zh-CN" altLang="en-US" sz="2400"/>
            </a:p>
          </p:txBody>
        </p:sp>
        <p:sp>
          <p:nvSpPr>
            <p:cNvPr id="24" name="椭圆 23"/>
            <p:cNvSpPr/>
            <p:nvPr/>
          </p:nvSpPr>
          <p:spPr>
            <a:xfrm>
              <a:off x="6095077" y="3857201"/>
              <a:ext cx="960107" cy="960107"/>
            </a:xfrm>
            <a:prstGeom prst="ellipse">
              <a:avLst/>
            </a:prstGeom>
            <a:blipFill>
              <a:blip r:embed="rId5"/>
              <a:stretch>
                <a:fillRect/>
              </a:stretch>
            </a:blipFill>
            <a:ln w="76200">
              <a:solidFill>
                <a:srgbClr val="084772"/>
              </a:solidFill>
            </a:ln>
          </p:spPr>
          <p:txBody>
            <a:bodyPr vert="horz" wrap="square" lIns="121920" tIns="60960" rIns="121920" bIns="60960" numCol="1" anchor="t" anchorCtr="0" compatLnSpc="1">
              <a:prstTxWarp prst="textNoShape">
                <a:avLst/>
              </a:prstTxWarp>
            </a:bodyPr>
            <a:lstStyle/>
            <a:p>
              <a:endParaRPr lang="zh-CN" altLang="en-US" sz="2400"/>
            </a:p>
          </p:txBody>
        </p:sp>
      </p:grpSp>
      <p:sp>
        <p:nvSpPr>
          <p:cNvPr id="22" name="文本框 9"/>
          <p:cNvSpPr txBox="1"/>
          <p:nvPr/>
        </p:nvSpPr>
        <p:spPr>
          <a:xfrm>
            <a:off x="5927413" y="4919296"/>
            <a:ext cx="1261884" cy="369332"/>
          </a:xfrm>
          <a:prstGeom prst="rect">
            <a:avLst/>
          </a:prstGeom>
          <a:noFill/>
        </p:spPr>
        <p:txBody>
          <a:bodyPr wrap="none" rtlCol="0">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23" name="矩形 22"/>
          <p:cNvSpPr/>
          <p:nvPr/>
        </p:nvSpPr>
        <p:spPr>
          <a:xfrm>
            <a:off x="4932217" y="5267498"/>
            <a:ext cx="2870177" cy="613501"/>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nvGrpSpPr>
          <p:cNvPr id="17" name="组合 16">
            <a:extLst>
              <a:ext uri="{FF2B5EF4-FFF2-40B4-BE49-F238E27FC236}">
                <a16:creationId xmlns:a16="http://schemas.microsoft.com/office/drawing/2014/main" id="{EE0D9C4E-CAE4-4639-9427-2453FC3314C3}"/>
              </a:ext>
            </a:extLst>
          </p:cNvPr>
          <p:cNvGrpSpPr/>
          <p:nvPr/>
        </p:nvGrpSpPr>
        <p:grpSpPr>
          <a:xfrm>
            <a:off x="0" y="247949"/>
            <a:ext cx="12192000" cy="400110"/>
            <a:chOff x="0" y="247949"/>
            <a:chExt cx="12192000" cy="400110"/>
          </a:xfrm>
        </p:grpSpPr>
        <p:sp>
          <p:nvSpPr>
            <p:cNvPr id="18" name="矩形 17">
              <a:extLst>
                <a:ext uri="{FF2B5EF4-FFF2-40B4-BE49-F238E27FC236}">
                  <a16:creationId xmlns:a16="http://schemas.microsoft.com/office/drawing/2014/main" id="{4F14CB37-274A-4713-A9FE-BFE1698E859F}"/>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27">
              <a:extLst>
                <a:ext uri="{FF2B5EF4-FFF2-40B4-BE49-F238E27FC236}">
                  <a16:creationId xmlns:a16="http://schemas.microsoft.com/office/drawing/2014/main" id="{38C32D1C-A23C-4162-9232-EDA5D3C8AC5F}"/>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02 </a:t>
              </a:r>
              <a:r>
                <a:rPr lang="zh-CN" altLang="en-US" sz="2000" spc="600" dirty="0">
                  <a:solidFill>
                    <a:srgbClr val="084772"/>
                  </a:solidFill>
                  <a:latin typeface="微软雅黑" panose="020B0503020204020204" pitchFamily="34" charset="-122"/>
                  <a:ea typeface="微软雅黑" panose="020B0503020204020204" pitchFamily="34" charset="-122"/>
                </a:rPr>
                <a:t>研究过程演示</a:t>
              </a:r>
            </a:p>
          </p:txBody>
        </p:sp>
        <p:sp>
          <p:nvSpPr>
            <p:cNvPr id="20" name="矩形 19">
              <a:extLst>
                <a:ext uri="{FF2B5EF4-FFF2-40B4-BE49-F238E27FC236}">
                  <a16:creationId xmlns:a16="http://schemas.microsoft.com/office/drawing/2014/main" id="{FF4A0E43-21C4-42BA-9B04-BC4285FB1E3D}"/>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13845632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anim calcmode="lin" valueType="num">
                                      <p:cBhvr>
                                        <p:cTn id="13" dur="1000" fill="hold"/>
                                        <p:tgtEl>
                                          <p:spTgt spid="8"/>
                                        </p:tgtEl>
                                        <p:attrNameLst>
                                          <p:attrName>ppt_x</p:attrName>
                                        </p:attrNameLst>
                                      </p:cBhvr>
                                      <p:tavLst>
                                        <p:tav tm="0">
                                          <p:val>
                                            <p:strVal val="#ppt_x"/>
                                          </p:val>
                                        </p:tav>
                                        <p:tav tm="100000">
                                          <p:val>
                                            <p:strVal val="#ppt_x"/>
                                          </p:val>
                                        </p:tav>
                                      </p:tavLst>
                                    </p:anim>
                                    <p:anim calcmode="lin" valueType="num">
                                      <p:cBhvr>
                                        <p:cTn id="14" dur="1000" fill="hold"/>
                                        <p:tgtEl>
                                          <p:spTgt spid="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1000"/>
                                        <p:tgtEl>
                                          <p:spTgt spid="23"/>
                                        </p:tgtEl>
                                      </p:cBhvr>
                                    </p:animEffect>
                                    <p:anim calcmode="lin" valueType="num">
                                      <p:cBhvr>
                                        <p:cTn id="23" dur="1000" fill="hold"/>
                                        <p:tgtEl>
                                          <p:spTgt spid="23"/>
                                        </p:tgtEl>
                                        <p:attrNameLst>
                                          <p:attrName>ppt_x</p:attrName>
                                        </p:attrNameLst>
                                      </p:cBhvr>
                                      <p:tavLst>
                                        <p:tav tm="0">
                                          <p:val>
                                            <p:strVal val="#ppt_x"/>
                                          </p:val>
                                        </p:tav>
                                        <p:tav tm="100000">
                                          <p:val>
                                            <p:strVal val="#ppt_x"/>
                                          </p:val>
                                        </p:tav>
                                      </p:tavLst>
                                    </p:anim>
                                    <p:anim calcmode="lin" valueType="num">
                                      <p:cBhvr>
                                        <p:cTn id="24" dur="1000" fill="hold"/>
                                        <p:tgtEl>
                                          <p:spTgt spid="2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anim calcmode="lin" valueType="num">
                                      <p:cBhvr>
                                        <p:cTn id="28" dur="1000" fill="hold"/>
                                        <p:tgtEl>
                                          <p:spTgt spid="14"/>
                                        </p:tgtEl>
                                        <p:attrNameLst>
                                          <p:attrName>ppt_x</p:attrName>
                                        </p:attrNameLst>
                                      </p:cBhvr>
                                      <p:tavLst>
                                        <p:tav tm="0">
                                          <p:val>
                                            <p:strVal val="#ppt_x"/>
                                          </p:val>
                                        </p:tav>
                                        <p:tav tm="100000">
                                          <p:val>
                                            <p:strVal val="#ppt_x"/>
                                          </p:val>
                                        </p:tav>
                                      </p:tavLst>
                                    </p:anim>
                                    <p:anim calcmode="lin" valueType="num">
                                      <p:cBhvr>
                                        <p:cTn id="29" dur="1000" fill="hold"/>
                                        <p:tgtEl>
                                          <p:spTgt spid="1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childTnLst>
                          </p:cTn>
                        </p:par>
                        <p:par>
                          <p:cTn id="35" fill="hold">
                            <p:stCondLst>
                              <p:cond delay="1000"/>
                            </p:stCondLst>
                            <p:childTnLst>
                              <p:par>
                                <p:cTn id="36" presetID="22" presetClass="entr" presetSubtype="8" fill="hold"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left)">
                                      <p:cBhvr>
                                        <p:cTn id="3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4" grpId="0"/>
      <p:bldP spid="15" grpId="0"/>
      <p:bldP spid="22" grpId="0"/>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3"/>
          <p:cNvSpPr/>
          <p:nvPr/>
        </p:nvSpPr>
        <p:spPr>
          <a:xfrm>
            <a:off x="4280949" y="3858566"/>
            <a:ext cx="2862016" cy="3015093"/>
          </a:xfrm>
          <a:custGeom>
            <a:avLst/>
            <a:gdLst>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5108 h 2261287"/>
              <a:gd name="connsiteX1" fmla="*/ 957649 w 2131541"/>
              <a:gd name="connsiteY1" fmla="*/ 2075935 h 2261287"/>
              <a:gd name="connsiteX2" fmla="*/ 537519 w 2131541"/>
              <a:gd name="connsiteY2" fmla="*/ 1674341 h 2261287"/>
              <a:gd name="connsiteX3" fmla="*/ 0 w 2131541"/>
              <a:gd name="connsiteY3" fmla="*/ 1383957 h 2261287"/>
              <a:gd name="connsiteX4" fmla="*/ 518984 w 2131541"/>
              <a:gd name="connsiteY4" fmla="*/ 1340708 h 2261287"/>
              <a:gd name="connsiteX5" fmla="*/ 815546 w 2131541"/>
              <a:gd name="connsiteY5" fmla="*/ 1081216 h 2261287"/>
              <a:gd name="connsiteX6" fmla="*/ 611660 w 2131541"/>
              <a:gd name="connsiteY6" fmla="*/ 129746 h 2261287"/>
              <a:gd name="connsiteX7" fmla="*/ 1044146 w 2131541"/>
              <a:gd name="connsiteY7" fmla="*/ 908222 h 2261287"/>
              <a:gd name="connsiteX8" fmla="*/ 1161536 w 2131541"/>
              <a:gd name="connsiteY8" fmla="*/ 0 h 2261287"/>
              <a:gd name="connsiteX9" fmla="*/ 1315995 w 2131541"/>
              <a:gd name="connsiteY9" fmla="*/ 914400 h 2261287"/>
              <a:gd name="connsiteX10" fmla="*/ 1723768 w 2131541"/>
              <a:gd name="connsiteY10" fmla="*/ 160638 h 2261287"/>
              <a:gd name="connsiteX11" fmla="*/ 1668163 w 2131541"/>
              <a:gd name="connsiteY11" fmla="*/ 191530 h 2261287"/>
              <a:gd name="connsiteX12" fmla="*/ 1600200 w 2131541"/>
              <a:gd name="connsiteY12" fmla="*/ 1056503 h 2261287"/>
              <a:gd name="connsiteX13" fmla="*/ 2131541 w 2131541"/>
              <a:gd name="connsiteY13" fmla="*/ 518984 h 2261287"/>
              <a:gd name="connsiteX14" fmla="*/ 1810265 w 2131541"/>
              <a:gd name="connsiteY14" fmla="*/ 1248033 h 2261287"/>
              <a:gd name="connsiteX15" fmla="*/ 1594022 w 2131541"/>
              <a:gd name="connsiteY15" fmla="*/ 2100649 h 2261287"/>
              <a:gd name="connsiteX16" fmla="*/ 1606379 w 2131541"/>
              <a:gd name="connsiteY16" fmla="*/ 2261287 h 2261287"/>
              <a:gd name="connsiteX17" fmla="*/ 963827 w 2131541"/>
              <a:gd name="connsiteY17" fmla="*/ 2255108 h 2261287"/>
              <a:gd name="connsiteX0" fmla="*/ 963827 w 2131541"/>
              <a:gd name="connsiteY0" fmla="*/ 2257756 h 2263935"/>
              <a:gd name="connsiteX1" fmla="*/ 957649 w 2131541"/>
              <a:gd name="connsiteY1" fmla="*/ 2078583 h 2263935"/>
              <a:gd name="connsiteX2" fmla="*/ 537519 w 2131541"/>
              <a:gd name="connsiteY2" fmla="*/ 1676989 h 2263935"/>
              <a:gd name="connsiteX3" fmla="*/ 0 w 2131541"/>
              <a:gd name="connsiteY3" fmla="*/ 1386605 h 2263935"/>
              <a:gd name="connsiteX4" fmla="*/ 518984 w 2131541"/>
              <a:gd name="connsiteY4" fmla="*/ 1343356 h 2263935"/>
              <a:gd name="connsiteX5" fmla="*/ 815546 w 2131541"/>
              <a:gd name="connsiteY5" fmla="*/ 1083864 h 2263935"/>
              <a:gd name="connsiteX6" fmla="*/ 611660 w 2131541"/>
              <a:gd name="connsiteY6" fmla="*/ 132394 h 2263935"/>
              <a:gd name="connsiteX7" fmla="*/ 1044146 w 2131541"/>
              <a:gd name="connsiteY7" fmla="*/ 910870 h 2263935"/>
              <a:gd name="connsiteX8" fmla="*/ 1161536 w 2131541"/>
              <a:gd name="connsiteY8" fmla="*/ 2648 h 2263935"/>
              <a:gd name="connsiteX9" fmla="*/ 1315995 w 2131541"/>
              <a:gd name="connsiteY9" fmla="*/ 917048 h 2263935"/>
              <a:gd name="connsiteX10" fmla="*/ 1723768 w 2131541"/>
              <a:gd name="connsiteY10" fmla="*/ 163286 h 2263935"/>
              <a:gd name="connsiteX11" fmla="*/ 1668163 w 2131541"/>
              <a:gd name="connsiteY11" fmla="*/ 194178 h 2263935"/>
              <a:gd name="connsiteX12" fmla="*/ 1600200 w 2131541"/>
              <a:gd name="connsiteY12" fmla="*/ 1059151 h 2263935"/>
              <a:gd name="connsiteX13" fmla="*/ 2131541 w 2131541"/>
              <a:gd name="connsiteY13" fmla="*/ 521632 h 2263935"/>
              <a:gd name="connsiteX14" fmla="*/ 1810265 w 2131541"/>
              <a:gd name="connsiteY14" fmla="*/ 1250681 h 2263935"/>
              <a:gd name="connsiteX15" fmla="*/ 1594022 w 2131541"/>
              <a:gd name="connsiteY15" fmla="*/ 2103297 h 2263935"/>
              <a:gd name="connsiteX16" fmla="*/ 1606379 w 2131541"/>
              <a:gd name="connsiteY16" fmla="*/ 2263935 h 2263935"/>
              <a:gd name="connsiteX17" fmla="*/ 963827 w 2131541"/>
              <a:gd name="connsiteY17" fmla="*/ 2257756 h 2263935"/>
              <a:gd name="connsiteX0" fmla="*/ 963827 w 2131541"/>
              <a:gd name="connsiteY0" fmla="*/ 2256830 h 2263009"/>
              <a:gd name="connsiteX1" fmla="*/ 957649 w 2131541"/>
              <a:gd name="connsiteY1" fmla="*/ 2077657 h 2263009"/>
              <a:gd name="connsiteX2" fmla="*/ 537519 w 2131541"/>
              <a:gd name="connsiteY2" fmla="*/ 1676063 h 2263009"/>
              <a:gd name="connsiteX3" fmla="*/ 0 w 2131541"/>
              <a:gd name="connsiteY3" fmla="*/ 1385679 h 2263009"/>
              <a:gd name="connsiteX4" fmla="*/ 518984 w 2131541"/>
              <a:gd name="connsiteY4" fmla="*/ 1342430 h 2263009"/>
              <a:gd name="connsiteX5" fmla="*/ 815546 w 2131541"/>
              <a:gd name="connsiteY5" fmla="*/ 1082938 h 2263009"/>
              <a:gd name="connsiteX6" fmla="*/ 611660 w 2131541"/>
              <a:gd name="connsiteY6" fmla="*/ 131468 h 2263009"/>
              <a:gd name="connsiteX7" fmla="*/ 1044146 w 2131541"/>
              <a:gd name="connsiteY7" fmla="*/ 909944 h 2263009"/>
              <a:gd name="connsiteX8" fmla="*/ 1161536 w 2131541"/>
              <a:gd name="connsiteY8" fmla="*/ 1722 h 2263009"/>
              <a:gd name="connsiteX9" fmla="*/ 1315995 w 2131541"/>
              <a:gd name="connsiteY9" fmla="*/ 916122 h 2263009"/>
              <a:gd name="connsiteX10" fmla="*/ 1723768 w 2131541"/>
              <a:gd name="connsiteY10" fmla="*/ 162360 h 2263009"/>
              <a:gd name="connsiteX11" fmla="*/ 1668163 w 2131541"/>
              <a:gd name="connsiteY11" fmla="*/ 193252 h 2263009"/>
              <a:gd name="connsiteX12" fmla="*/ 1600200 w 2131541"/>
              <a:gd name="connsiteY12" fmla="*/ 1058225 h 2263009"/>
              <a:gd name="connsiteX13" fmla="*/ 2131541 w 2131541"/>
              <a:gd name="connsiteY13" fmla="*/ 520706 h 2263009"/>
              <a:gd name="connsiteX14" fmla="*/ 1810265 w 2131541"/>
              <a:gd name="connsiteY14" fmla="*/ 1249755 h 2263009"/>
              <a:gd name="connsiteX15" fmla="*/ 1594022 w 2131541"/>
              <a:gd name="connsiteY15" fmla="*/ 2102371 h 2263009"/>
              <a:gd name="connsiteX16" fmla="*/ 1606379 w 2131541"/>
              <a:gd name="connsiteY16" fmla="*/ 2263009 h 2263009"/>
              <a:gd name="connsiteX17" fmla="*/ 963827 w 2131541"/>
              <a:gd name="connsiteY17" fmla="*/ 2256830 h 2263009"/>
              <a:gd name="connsiteX0" fmla="*/ 963827 w 2131541"/>
              <a:gd name="connsiteY0" fmla="*/ 2256830 h 2263009"/>
              <a:gd name="connsiteX1" fmla="*/ 957649 w 2131541"/>
              <a:gd name="connsiteY1" fmla="*/ 2077657 h 2263009"/>
              <a:gd name="connsiteX2" fmla="*/ 537519 w 2131541"/>
              <a:gd name="connsiteY2" fmla="*/ 1676063 h 2263009"/>
              <a:gd name="connsiteX3" fmla="*/ 0 w 2131541"/>
              <a:gd name="connsiteY3" fmla="*/ 1385679 h 2263009"/>
              <a:gd name="connsiteX4" fmla="*/ 518984 w 2131541"/>
              <a:gd name="connsiteY4" fmla="*/ 1342430 h 2263009"/>
              <a:gd name="connsiteX5" fmla="*/ 815546 w 2131541"/>
              <a:gd name="connsiteY5" fmla="*/ 1082938 h 2263009"/>
              <a:gd name="connsiteX6" fmla="*/ 611660 w 2131541"/>
              <a:gd name="connsiteY6" fmla="*/ 131468 h 2263009"/>
              <a:gd name="connsiteX7" fmla="*/ 1044146 w 2131541"/>
              <a:gd name="connsiteY7" fmla="*/ 909944 h 2263009"/>
              <a:gd name="connsiteX8" fmla="*/ 1161536 w 2131541"/>
              <a:gd name="connsiteY8" fmla="*/ 1722 h 2263009"/>
              <a:gd name="connsiteX9" fmla="*/ 1315995 w 2131541"/>
              <a:gd name="connsiteY9" fmla="*/ 916122 h 2263009"/>
              <a:gd name="connsiteX10" fmla="*/ 1723768 w 2131541"/>
              <a:gd name="connsiteY10" fmla="*/ 162360 h 2263009"/>
              <a:gd name="connsiteX11" fmla="*/ 1668163 w 2131541"/>
              <a:gd name="connsiteY11" fmla="*/ 193252 h 2263009"/>
              <a:gd name="connsiteX12" fmla="*/ 1600200 w 2131541"/>
              <a:gd name="connsiteY12" fmla="*/ 1058225 h 2263009"/>
              <a:gd name="connsiteX13" fmla="*/ 2131541 w 2131541"/>
              <a:gd name="connsiteY13" fmla="*/ 520706 h 2263009"/>
              <a:gd name="connsiteX14" fmla="*/ 1810265 w 2131541"/>
              <a:gd name="connsiteY14" fmla="*/ 1249755 h 2263009"/>
              <a:gd name="connsiteX15" fmla="*/ 1594022 w 2131541"/>
              <a:gd name="connsiteY15" fmla="*/ 2102371 h 2263009"/>
              <a:gd name="connsiteX16" fmla="*/ 1606379 w 2131541"/>
              <a:gd name="connsiteY16" fmla="*/ 2263009 h 2263009"/>
              <a:gd name="connsiteX17" fmla="*/ 963827 w 2131541"/>
              <a:gd name="connsiteY17" fmla="*/ 2256830 h 2263009"/>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7028 h 2263207"/>
              <a:gd name="connsiteX1" fmla="*/ 957649 w 2131541"/>
              <a:gd name="connsiteY1" fmla="*/ 2077855 h 2263207"/>
              <a:gd name="connsiteX2" fmla="*/ 537519 w 2131541"/>
              <a:gd name="connsiteY2" fmla="*/ 1676261 h 2263207"/>
              <a:gd name="connsiteX3" fmla="*/ 0 w 2131541"/>
              <a:gd name="connsiteY3" fmla="*/ 1385877 h 2263207"/>
              <a:gd name="connsiteX4" fmla="*/ 518984 w 2131541"/>
              <a:gd name="connsiteY4" fmla="*/ 1342628 h 2263207"/>
              <a:gd name="connsiteX5" fmla="*/ 815546 w 2131541"/>
              <a:gd name="connsiteY5" fmla="*/ 1083136 h 2263207"/>
              <a:gd name="connsiteX6" fmla="*/ 611660 w 2131541"/>
              <a:gd name="connsiteY6" fmla="*/ 131666 h 2263207"/>
              <a:gd name="connsiteX7" fmla="*/ 1044146 w 2131541"/>
              <a:gd name="connsiteY7" fmla="*/ 910142 h 2263207"/>
              <a:gd name="connsiteX8" fmla="*/ 1161536 w 2131541"/>
              <a:gd name="connsiteY8" fmla="*/ 1920 h 2263207"/>
              <a:gd name="connsiteX9" fmla="*/ 1315995 w 2131541"/>
              <a:gd name="connsiteY9" fmla="*/ 916320 h 2263207"/>
              <a:gd name="connsiteX10" fmla="*/ 1723768 w 2131541"/>
              <a:gd name="connsiteY10" fmla="*/ 162558 h 2263207"/>
              <a:gd name="connsiteX11" fmla="*/ 1668163 w 2131541"/>
              <a:gd name="connsiteY11" fmla="*/ 193450 h 2263207"/>
              <a:gd name="connsiteX12" fmla="*/ 1600200 w 2131541"/>
              <a:gd name="connsiteY12" fmla="*/ 1058423 h 2263207"/>
              <a:gd name="connsiteX13" fmla="*/ 2131541 w 2131541"/>
              <a:gd name="connsiteY13" fmla="*/ 520904 h 2263207"/>
              <a:gd name="connsiteX14" fmla="*/ 1810265 w 2131541"/>
              <a:gd name="connsiteY14" fmla="*/ 1249953 h 2263207"/>
              <a:gd name="connsiteX15" fmla="*/ 1594022 w 2131541"/>
              <a:gd name="connsiteY15" fmla="*/ 2102569 h 2263207"/>
              <a:gd name="connsiteX16" fmla="*/ 1606379 w 2131541"/>
              <a:gd name="connsiteY16" fmla="*/ 2263207 h 2263207"/>
              <a:gd name="connsiteX17" fmla="*/ 963827 w 2131541"/>
              <a:gd name="connsiteY17" fmla="*/ 2257028 h 2263207"/>
              <a:gd name="connsiteX0" fmla="*/ 963827 w 2131541"/>
              <a:gd name="connsiteY0" fmla="*/ 2255328 h 2261507"/>
              <a:gd name="connsiteX1" fmla="*/ 957649 w 2131541"/>
              <a:gd name="connsiteY1" fmla="*/ 2076155 h 2261507"/>
              <a:gd name="connsiteX2" fmla="*/ 537519 w 2131541"/>
              <a:gd name="connsiteY2" fmla="*/ 1674561 h 2261507"/>
              <a:gd name="connsiteX3" fmla="*/ 0 w 2131541"/>
              <a:gd name="connsiteY3" fmla="*/ 1384177 h 2261507"/>
              <a:gd name="connsiteX4" fmla="*/ 518984 w 2131541"/>
              <a:gd name="connsiteY4" fmla="*/ 1340928 h 2261507"/>
              <a:gd name="connsiteX5" fmla="*/ 815546 w 2131541"/>
              <a:gd name="connsiteY5" fmla="*/ 1081436 h 2261507"/>
              <a:gd name="connsiteX6" fmla="*/ 611660 w 2131541"/>
              <a:gd name="connsiteY6" fmla="*/ 129966 h 2261507"/>
              <a:gd name="connsiteX7" fmla="*/ 1044146 w 2131541"/>
              <a:gd name="connsiteY7" fmla="*/ 908442 h 2261507"/>
              <a:gd name="connsiteX8" fmla="*/ 1161536 w 2131541"/>
              <a:gd name="connsiteY8" fmla="*/ 220 h 2261507"/>
              <a:gd name="connsiteX9" fmla="*/ 1315995 w 2131541"/>
              <a:gd name="connsiteY9" fmla="*/ 914620 h 2261507"/>
              <a:gd name="connsiteX10" fmla="*/ 1723768 w 2131541"/>
              <a:gd name="connsiteY10" fmla="*/ 160858 h 2261507"/>
              <a:gd name="connsiteX11" fmla="*/ 1668163 w 2131541"/>
              <a:gd name="connsiteY11" fmla="*/ 191750 h 2261507"/>
              <a:gd name="connsiteX12" fmla="*/ 1600200 w 2131541"/>
              <a:gd name="connsiteY12" fmla="*/ 1056723 h 2261507"/>
              <a:gd name="connsiteX13" fmla="*/ 2131541 w 2131541"/>
              <a:gd name="connsiteY13" fmla="*/ 519204 h 2261507"/>
              <a:gd name="connsiteX14" fmla="*/ 1810265 w 2131541"/>
              <a:gd name="connsiteY14" fmla="*/ 1248253 h 2261507"/>
              <a:gd name="connsiteX15" fmla="*/ 1594022 w 2131541"/>
              <a:gd name="connsiteY15" fmla="*/ 2100869 h 2261507"/>
              <a:gd name="connsiteX16" fmla="*/ 1606379 w 2131541"/>
              <a:gd name="connsiteY16" fmla="*/ 2261507 h 2261507"/>
              <a:gd name="connsiteX17" fmla="*/ 963827 w 2131541"/>
              <a:gd name="connsiteY17" fmla="*/ 2255328 h 2261507"/>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68163 w 2131541"/>
              <a:gd name="connsiteY11" fmla="*/ 191563 h 2261320"/>
              <a:gd name="connsiteX12" fmla="*/ 1600200 w 2131541"/>
              <a:gd name="connsiteY12" fmla="*/ 1056536 h 2261320"/>
              <a:gd name="connsiteX13" fmla="*/ 2131541 w 2131541"/>
              <a:gd name="connsiteY13" fmla="*/ 519017 h 2261320"/>
              <a:gd name="connsiteX14" fmla="*/ 1810265 w 2131541"/>
              <a:gd name="connsiteY14" fmla="*/ 1248066 h 2261320"/>
              <a:gd name="connsiteX15" fmla="*/ 1594022 w 2131541"/>
              <a:gd name="connsiteY15" fmla="*/ 2100682 h 2261320"/>
              <a:gd name="connsiteX16" fmla="*/ 1606379 w 2131541"/>
              <a:gd name="connsiteY16" fmla="*/ 2261320 h 2261320"/>
              <a:gd name="connsiteX17" fmla="*/ 963827 w 2131541"/>
              <a:gd name="connsiteY17"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68163 w 2131541"/>
              <a:gd name="connsiteY11" fmla="*/ 191563 h 2261320"/>
              <a:gd name="connsiteX12" fmla="*/ 1600200 w 2131541"/>
              <a:gd name="connsiteY12" fmla="*/ 1056536 h 2261320"/>
              <a:gd name="connsiteX13" fmla="*/ 2131541 w 2131541"/>
              <a:gd name="connsiteY13" fmla="*/ 519017 h 2261320"/>
              <a:gd name="connsiteX14" fmla="*/ 1810265 w 2131541"/>
              <a:gd name="connsiteY14" fmla="*/ 1248066 h 2261320"/>
              <a:gd name="connsiteX15" fmla="*/ 1594022 w 2131541"/>
              <a:gd name="connsiteY15" fmla="*/ 2100682 h 2261320"/>
              <a:gd name="connsiteX16" fmla="*/ 1606379 w 2131541"/>
              <a:gd name="connsiteY16" fmla="*/ 2261320 h 2261320"/>
              <a:gd name="connsiteX17" fmla="*/ 963827 w 2131541"/>
              <a:gd name="connsiteY17"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822622 w 2131541"/>
              <a:gd name="connsiteY11" fmla="*/ 228633 h 2261320"/>
              <a:gd name="connsiteX12" fmla="*/ 1600200 w 2131541"/>
              <a:gd name="connsiteY12" fmla="*/ 1056536 h 2261320"/>
              <a:gd name="connsiteX13" fmla="*/ 2131541 w 2131541"/>
              <a:gd name="connsiteY13" fmla="*/ 519017 h 2261320"/>
              <a:gd name="connsiteX14" fmla="*/ 1810265 w 2131541"/>
              <a:gd name="connsiteY14" fmla="*/ 1248066 h 2261320"/>
              <a:gd name="connsiteX15" fmla="*/ 1594022 w 2131541"/>
              <a:gd name="connsiteY15" fmla="*/ 2100682 h 2261320"/>
              <a:gd name="connsiteX16" fmla="*/ 1606379 w 2131541"/>
              <a:gd name="connsiteY16" fmla="*/ 2261320 h 2261320"/>
              <a:gd name="connsiteX17" fmla="*/ 963827 w 2131541"/>
              <a:gd name="connsiteY17"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31541"/>
              <a:gd name="connsiteY0" fmla="*/ 2255141 h 2261320"/>
              <a:gd name="connsiteX1" fmla="*/ 957649 w 2131541"/>
              <a:gd name="connsiteY1" fmla="*/ 2075968 h 2261320"/>
              <a:gd name="connsiteX2" fmla="*/ 537519 w 2131541"/>
              <a:gd name="connsiteY2" fmla="*/ 1674374 h 2261320"/>
              <a:gd name="connsiteX3" fmla="*/ 0 w 2131541"/>
              <a:gd name="connsiteY3" fmla="*/ 1383990 h 2261320"/>
              <a:gd name="connsiteX4" fmla="*/ 518984 w 2131541"/>
              <a:gd name="connsiteY4" fmla="*/ 1340741 h 2261320"/>
              <a:gd name="connsiteX5" fmla="*/ 815546 w 2131541"/>
              <a:gd name="connsiteY5" fmla="*/ 1081249 h 2261320"/>
              <a:gd name="connsiteX6" fmla="*/ 611660 w 2131541"/>
              <a:gd name="connsiteY6" fmla="*/ 129779 h 2261320"/>
              <a:gd name="connsiteX7" fmla="*/ 1044146 w 2131541"/>
              <a:gd name="connsiteY7" fmla="*/ 908255 h 2261320"/>
              <a:gd name="connsiteX8" fmla="*/ 1161536 w 2131541"/>
              <a:gd name="connsiteY8" fmla="*/ 33 h 2261320"/>
              <a:gd name="connsiteX9" fmla="*/ 1315995 w 2131541"/>
              <a:gd name="connsiteY9" fmla="*/ 914433 h 2261320"/>
              <a:gd name="connsiteX10" fmla="*/ 1723768 w 2131541"/>
              <a:gd name="connsiteY10" fmla="*/ 160671 h 2261320"/>
              <a:gd name="connsiteX11" fmla="*/ 1600200 w 2131541"/>
              <a:gd name="connsiteY11" fmla="*/ 1056536 h 2261320"/>
              <a:gd name="connsiteX12" fmla="*/ 2131541 w 2131541"/>
              <a:gd name="connsiteY12" fmla="*/ 519017 h 2261320"/>
              <a:gd name="connsiteX13" fmla="*/ 1810265 w 2131541"/>
              <a:gd name="connsiteY13" fmla="*/ 1248066 h 2261320"/>
              <a:gd name="connsiteX14" fmla="*/ 1594022 w 2131541"/>
              <a:gd name="connsiteY14" fmla="*/ 2100682 h 2261320"/>
              <a:gd name="connsiteX15" fmla="*/ 1606379 w 2131541"/>
              <a:gd name="connsiteY15" fmla="*/ 2261320 h 2261320"/>
              <a:gd name="connsiteX16" fmla="*/ 963827 w 2131541"/>
              <a:gd name="connsiteY16" fmla="*/ 2255141 h 2261320"/>
              <a:gd name="connsiteX0" fmla="*/ 963827 w 2149963"/>
              <a:gd name="connsiteY0" fmla="*/ 2255141 h 2261320"/>
              <a:gd name="connsiteX1" fmla="*/ 957649 w 2149963"/>
              <a:gd name="connsiteY1" fmla="*/ 2075968 h 2261320"/>
              <a:gd name="connsiteX2" fmla="*/ 537519 w 2149963"/>
              <a:gd name="connsiteY2" fmla="*/ 1674374 h 2261320"/>
              <a:gd name="connsiteX3" fmla="*/ 0 w 2149963"/>
              <a:gd name="connsiteY3" fmla="*/ 1383990 h 2261320"/>
              <a:gd name="connsiteX4" fmla="*/ 518984 w 2149963"/>
              <a:gd name="connsiteY4" fmla="*/ 1340741 h 2261320"/>
              <a:gd name="connsiteX5" fmla="*/ 815546 w 2149963"/>
              <a:gd name="connsiteY5" fmla="*/ 1081249 h 2261320"/>
              <a:gd name="connsiteX6" fmla="*/ 611660 w 2149963"/>
              <a:gd name="connsiteY6" fmla="*/ 129779 h 2261320"/>
              <a:gd name="connsiteX7" fmla="*/ 1044146 w 2149963"/>
              <a:gd name="connsiteY7" fmla="*/ 908255 h 2261320"/>
              <a:gd name="connsiteX8" fmla="*/ 1161536 w 2149963"/>
              <a:gd name="connsiteY8" fmla="*/ 33 h 2261320"/>
              <a:gd name="connsiteX9" fmla="*/ 1315995 w 2149963"/>
              <a:gd name="connsiteY9" fmla="*/ 914433 h 2261320"/>
              <a:gd name="connsiteX10" fmla="*/ 1723768 w 2149963"/>
              <a:gd name="connsiteY10" fmla="*/ 160671 h 2261320"/>
              <a:gd name="connsiteX11" fmla="*/ 1600200 w 2149963"/>
              <a:gd name="connsiteY11" fmla="*/ 1056536 h 2261320"/>
              <a:gd name="connsiteX12" fmla="*/ 2131541 w 2149963"/>
              <a:gd name="connsiteY12" fmla="*/ 519017 h 2261320"/>
              <a:gd name="connsiteX13" fmla="*/ 1810265 w 2149963"/>
              <a:gd name="connsiteY13" fmla="*/ 1248066 h 2261320"/>
              <a:gd name="connsiteX14" fmla="*/ 1594022 w 2149963"/>
              <a:gd name="connsiteY14" fmla="*/ 2100682 h 2261320"/>
              <a:gd name="connsiteX15" fmla="*/ 1606379 w 2149963"/>
              <a:gd name="connsiteY15" fmla="*/ 2261320 h 2261320"/>
              <a:gd name="connsiteX16" fmla="*/ 963827 w 2149963"/>
              <a:gd name="connsiteY16" fmla="*/ 2255141 h 2261320"/>
              <a:gd name="connsiteX0" fmla="*/ 963827 w 2148659"/>
              <a:gd name="connsiteY0" fmla="*/ 2255141 h 2261320"/>
              <a:gd name="connsiteX1" fmla="*/ 957649 w 2148659"/>
              <a:gd name="connsiteY1" fmla="*/ 2075968 h 2261320"/>
              <a:gd name="connsiteX2" fmla="*/ 537519 w 2148659"/>
              <a:gd name="connsiteY2" fmla="*/ 1674374 h 2261320"/>
              <a:gd name="connsiteX3" fmla="*/ 0 w 2148659"/>
              <a:gd name="connsiteY3" fmla="*/ 1383990 h 2261320"/>
              <a:gd name="connsiteX4" fmla="*/ 518984 w 2148659"/>
              <a:gd name="connsiteY4" fmla="*/ 1340741 h 2261320"/>
              <a:gd name="connsiteX5" fmla="*/ 815546 w 2148659"/>
              <a:gd name="connsiteY5" fmla="*/ 1081249 h 2261320"/>
              <a:gd name="connsiteX6" fmla="*/ 611660 w 2148659"/>
              <a:gd name="connsiteY6" fmla="*/ 129779 h 2261320"/>
              <a:gd name="connsiteX7" fmla="*/ 1044146 w 2148659"/>
              <a:gd name="connsiteY7" fmla="*/ 908255 h 2261320"/>
              <a:gd name="connsiteX8" fmla="*/ 1161536 w 2148659"/>
              <a:gd name="connsiteY8" fmla="*/ 33 h 2261320"/>
              <a:gd name="connsiteX9" fmla="*/ 1315995 w 2148659"/>
              <a:gd name="connsiteY9" fmla="*/ 914433 h 2261320"/>
              <a:gd name="connsiteX10" fmla="*/ 1723768 w 2148659"/>
              <a:gd name="connsiteY10" fmla="*/ 160671 h 2261320"/>
              <a:gd name="connsiteX11" fmla="*/ 1600200 w 2148659"/>
              <a:gd name="connsiteY11" fmla="*/ 1056536 h 2261320"/>
              <a:gd name="connsiteX12" fmla="*/ 2131541 w 2148659"/>
              <a:gd name="connsiteY12" fmla="*/ 519017 h 2261320"/>
              <a:gd name="connsiteX13" fmla="*/ 1810265 w 2148659"/>
              <a:gd name="connsiteY13" fmla="*/ 1248066 h 2261320"/>
              <a:gd name="connsiteX14" fmla="*/ 1594022 w 2148659"/>
              <a:gd name="connsiteY14" fmla="*/ 2100682 h 2261320"/>
              <a:gd name="connsiteX15" fmla="*/ 1606379 w 2148659"/>
              <a:gd name="connsiteY15" fmla="*/ 2261320 h 2261320"/>
              <a:gd name="connsiteX16" fmla="*/ 963827 w 2148659"/>
              <a:gd name="connsiteY16" fmla="*/ 2255141 h 2261320"/>
              <a:gd name="connsiteX0" fmla="*/ 963827 w 2148659"/>
              <a:gd name="connsiteY0" fmla="*/ 2255141 h 2261320"/>
              <a:gd name="connsiteX1" fmla="*/ 957649 w 2148659"/>
              <a:gd name="connsiteY1" fmla="*/ 2075968 h 2261320"/>
              <a:gd name="connsiteX2" fmla="*/ 537519 w 2148659"/>
              <a:gd name="connsiteY2" fmla="*/ 1674374 h 2261320"/>
              <a:gd name="connsiteX3" fmla="*/ 0 w 2148659"/>
              <a:gd name="connsiteY3" fmla="*/ 1383990 h 2261320"/>
              <a:gd name="connsiteX4" fmla="*/ 518984 w 2148659"/>
              <a:gd name="connsiteY4" fmla="*/ 1340741 h 2261320"/>
              <a:gd name="connsiteX5" fmla="*/ 815546 w 2148659"/>
              <a:gd name="connsiteY5" fmla="*/ 1081249 h 2261320"/>
              <a:gd name="connsiteX6" fmla="*/ 611660 w 2148659"/>
              <a:gd name="connsiteY6" fmla="*/ 129779 h 2261320"/>
              <a:gd name="connsiteX7" fmla="*/ 1044146 w 2148659"/>
              <a:gd name="connsiteY7" fmla="*/ 908255 h 2261320"/>
              <a:gd name="connsiteX8" fmla="*/ 1161536 w 2148659"/>
              <a:gd name="connsiteY8" fmla="*/ 33 h 2261320"/>
              <a:gd name="connsiteX9" fmla="*/ 1315995 w 2148659"/>
              <a:gd name="connsiteY9" fmla="*/ 914433 h 2261320"/>
              <a:gd name="connsiteX10" fmla="*/ 1723768 w 2148659"/>
              <a:gd name="connsiteY10" fmla="*/ 160671 h 2261320"/>
              <a:gd name="connsiteX11" fmla="*/ 1600200 w 2148659"/>
              <a:gd name="connsiteY11" fmla="*/ 1056536 h 2261320"/>
              <a:gd name="connsiteX12" fmla="*/ 2131541 w 2148659"/>
              <a:gd name="connsiteY12" fmla="*/ 519017 h 2261320"/>
              <a:gd name="connsiteX13" fmla="*/ 1810265 w 2148659"/>
              <a:gd name="connsiteY13" fmla="*/ 1248066 h 2261320"/>
              <a:gd name="connsiteX14" fmla="*/ 1594022 w 2148659"/>
              <a:gd name="connsiteY14" fmla="*/ 2100682 h 2261320"/>
              <a:gd name="connsiteX15" fmla="*/ 1606379 w 2148659"/>
              <a:gd name="connsiteY15" fmla="*/ 2261320 h 2261320"/>
              <a:gd name="connsiteX16" fmla="*/ 963827 w 2148659"/>
              <a:gd name="connsiteY16" fmla="*/ 2255141 h 2261320"/>
              <a:gd name="connsiteX0" fmla="*/ 963827 w 2148659"/>
              <a:gd name="connsiteY0" fmla="*/ 2255141 h 2261320"/>
              <a:gd name="connsiteX1" fmla="*/ 957649 w 2148659"/>
              <a:gd name="connsiteY1" fmla="*/ 2075968 h 2261320"/>
              <a:gd name="connsiteX2" fmla="*/ 537519 w 2148659"/>
              <a:gd name="connsiteY2" fmla="*/ 1674374 h 2261320"/>
              <a:gd name="connsiteX3" fmla="*/ 0 w 2148659"/>
              <a:gd name="connsiteY3" fmla="*/ 1383990 h 2261320"/>
              <a:gd name="connsiteX4" fmla="*/ 518984 w 2148659"/>
              <a:gd name="connsiteY4" fmla="*/ 1340741 h 2261320"/>
              <a:gd name="connsiteX5" fmla="*/ 815546 w 2148659"/>
              <a:gd name="connsiteY5" fmla="*/ 1081249 h 2261320"/>
              <a:gd name="connsiteX6" fmla="*/ 611660 w 2148659"/>
              <a:gd name="connsiteY6" fmla="*/ 129779 h 2261320"/>
              <a:gd name="connsiteX7" fmla="*/ 1044146 w 2148659"/>
              <a:gd name="connsiteY7" fmla="*/ 908255 h 2261320"/>
              <a:gd name="connsiteX8" fmla="*/ 1161536 w 2148659"/>
              <a:gd name="connsiteY8" fmla="*/ 33 h 2261320"/>
              <a:gd name="connsiteX9" fmla="*/ 1315995 w 2148659"/>
              <a:gd name="connsiteY9" fmla="*/ 914433 h 2261320"/>
              <a:gd name="connsiteX10" fmla="*/ 1723768 w 2148659"/>
              <a:gd name="connsiteY10" fmla="*/ 160671 h 2261320"/>
              <a:gd name="connsiteX11" fmla="*/ 1600200 w 2148659"/>
              <a:gd name="connsiteY11" fmla="*/ 1056536 h 2261320"/>
              <a:gd name="connsiteX12" fmla="*/ 2131541 w 2148659"/>
              <a:gd name="connsiteY12" fmla="*/ 519017 h 2261320"/>
              <a:gd name="connsiteX13" fmla="*/ 1810265 w 2148659"/>
              <a:gd name="connsiteY13" fmla="*/ 1248066 h 2261320"/>
              <a:gd name="connsiteX14" fmla="*/ 1594022 w 2148659"/>
              <a:gd name="connsiteY14" fmla="*/ 2100682 h 2261320"/>
              <a:gd name="connsiteX15" fmla="*/ 1606379 w 2148659"/>
              <a:gd name="connsiteY15" fmla="*/ 2261320 h 2261320"/>
              <a:gd name="connsiteX16" fmla="*/ 963827 w 2148659"/>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11660 w 2146512"/>
              <a:gd name="connsiteY6" fmla="*/ 129779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11660 w 2146512"/>
              <a:gd name="connsiteY6" fmla="*/ 129779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11660 w 2146512"/>
              <a:gd name="connsiteY6" fmla="*/ 129779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11660 w 2146512"/>
              <a:gd name="connsiteY6" fmla="*/ 129779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 name="connsiteX0" fmla="*/ 963827 w 2146512"/>
              <a:gd name="connsiteY0" fmla="*/ 2255141 h 2261320"/>
              <a:gd name="connsiteX1" fmla="*/ 957649 w 2146512"/>
              <a:gd name="connsiteY1" fmla="*/ 2075968 h 2261320"/>
              <a:gd name="connsiteX2" fmla="*/ 537519 w 2146512"/>
              <a:gd name="connsiteY2" fmla="*/ 1674374 h 2261320"/>
              <a:gd name="connsiteX3" fmla="*/ 0 w 2146512"/>
              <a:gd name="connsiteY3" fmla="*/ 1383990 h 2261320"/>
              <a:gd name="connsiteX4" fmla="*/ 518984 w 2146512"/>
              <a:gd name="connsiteY4" fmla="*/ 1340741 h 2261320"/>
              <a:gd name="connsiteX5" fmla="*/ 815546 w 2146512"/>
              <a:gd name="connsiteY5" fmla="*/ 1081249 h 2261320"/>
              <a:gd name="connsiteX6" fmla="*/ 636374 w 2146512"/>
              <a:gd name="connsiteY6" fmla="*/ 123600 h 2261320"/>
              <a:gd name="connsiteX7" fmla="*/ 1044146 w 2146512"/>
              <a:gd name="connsiteY7" fmla="*/ 908255 h 2261320"/>
              <a:gd name="connsiteX8" fmla="*/ 1161536 w 2146512"/>
              <a:gd name="connsiteY8" fmla="*/ 33 h 2261320"/>
              <a:gd name="connsiteX9" fmla="*/ 1315995 w 2146512"/>
              <a:gd name="connsiteY9" fmla="*/ 914433 h 2261320"/>
              <a:gd name="connsiteX10" fmla="*/ 1723768 w 2146512"/>
              <a:gd name="connsiteY10" fmla="*/ 160671 h 2261320"/>
              <a:gd name="connsiteX11" fmla="*/ 1600200 w 2146512"/>
              <a:gd name="connsiteY11" fmla="*/ 1056536 h 2261320"/>
              <a:gd name="connsiteX12" fmla="*/ 2131541 w 2146512"/>
              <a:gd name="connsiteY12" fmla="*/ 519017 h 2261320"/>
              <a:gd name="connsiteX13" fmla="*/ 1810265 w 2146512"/>
              <a:gd name="connsiteY13" fmla="*/ 1248066 h 2261320"/>
              <a:gd name="connsiteX14" fmla="*/ 1594022 w 2146512"/>
              <a:gd name="connsiteY14" fmla="*/ 2100682 h 2261320"/>
              <a:gd name="connsiteX15" fmla="*/ 1606379 w 2146512"/>
              <a:gd name="connsiteY15" fmla="*/ 2261320 h 2261320"/>
              <a:gd name="connsiteX16" fmla="*/ 963827 w 2146512"/>
              <a:gd name="connsiteY16" fmla="*/ 2255141 h 2261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46512" h="2261320">
                <a:moveTo>
                  <a:pt x="963827" y="2255141"/>
                </a:moveTo>
                <a:lnTo>
                  <a:pt x="957649" y="2075968"/>
                </a:lnTo>
                <a:cubicBezTo>
                  <a:pt x="706395" y="2022422"/>
                  <a:pt x="677562" y="1808239"/>
                  <a:pt x="537519" y="1674374"/>
                </a:cubicBezTo>
                <a:cubicBezTo>
                  <a:pt x="395416" y="1540509"/>
                  <a:pt x="216244" y="1394288"/>
                  <a:pt x="0" y="1383990"/>
                </a:cubicBezTo>
                <a:cubicBezTo>
                  <a:pt x="49428" y="1066834"/>
                  <a:pt x="327454" y="1287195"/>
                  <a:pt x="518984" y="1340741"/>
                </a:cubicBezTo>
                <a:cubicBezTo>
                  <a:pt x="784654" y="1433417"/>
                  <a:pt x="821725" y="1266600"/>
                  <a:pt x="815546" y="1081249"/>
                </a:cubicBezTo>
                <a:cubicBezTo>
                  <a:pt x="525163" y="183324"/>
                  <a:pt x="562232" y="150374"/>
                  <a:pt x="636374" y="123600"/>
                </a:cubicBezTo>
                <a:cubicBezTo>
                  <a:pt x="743466" y="86529"/>
                  <a:pt x="937054" y="932969"/>
                  <a:pt x="1044146" y="908255"/>
                </a:cubicBezTo>
                <a:cubicBezTo>
                  <a:pt x="1126525" y="883541"/>
                  <a:pt x="1011196" y="-6146"/>
                  <a:pt x="1161536" y="33"/>
                </a:cubicBezTo>
                <a:cubicBezTo>
                  <a:pt x="1336589" y="2093"/>
                  <a:pt x="1171833" y="900017"/>
                  <a:pt x="1315995" y="914433"/>
                </a:cubicBezTo>
                <a:cubicBezTo>
                  <a:pt x="1464276" y="910314"/>
                  <a:pt x="1575487" y="96828"/>
                  <a:pt x="1723768" y="160671"/>
                </a:cubicBezTo>
                <a:cubicBezTo>
                  <a:pt x="1849395" y="224515"/>
                  <a:pt x="1499286" y="1005049"/>
                  <a:pt x="1600200" y="1056536"/>
                </a:cubicBezTo>
                <a:cubicBezTo>
                  <a:pt x="1678460" y="1149212"/>
                  <a:pt x="2010032" y="432519"/>
                  <a:pt x="2131541" y="519017"/>
                </a:cubicBezTo>
                <a:cubicBezTo>
                  <a:pt x="2228335" y="582861"/>
                  <a:pt x="1824681" y="1017406"/>
                  <a:pt x="1810265" y="1248066"/>
                </a:cubicBezTo>
                <a:cubicBezTo>
                  <a:pt x="1762897" y="1717623"/>
                  <a:pt x="1684638" y="1902975"/>
                  <a:pt x="1594022" y="2100682"/>
                </a:cubicBezTo>
                <a:lnTo>
                  <a:pt x="1606379" y="2261320"/>
                </a:lnTo>
                <a:lnTo>
                  <a:pt x="963827" y="2255141"/>
                </a:lnTo>
                <a:close/>
              </a:path>
            </a:pathLst>
          </a:custGeom>
          <a:solidFill>
            <a:srgbClr val="FF9966"/>
          </a:solidFill>
          <a:ln w="3810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sp>
        <p:nvSpPr>
          <p:cNvPr id="6" name="任意多边形 5"/>
          <p:cNvSpPr/>
          <p:nvPr/>
        </p:nvSpPr>
        <p:spPr>
          <a:xfrm>
            <a:off x="3429000" y="3086100"/>
            <a:ext cx="1625600" cy="939800"/>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 h="704850">
                <a:moveTo>
                  <a:pt x="1219200" y="704850"/>
                </a:moveTo>
                <a:lnTo>
                  <a:pt x="809625" y="0"/>
                </a:lnTo>
                <a:lnTo>
                  <a:pt x="95250" y="0"/>
                </a:lnTo>
                <a:lnTo>
                  <a:pt x="0" y="200025"/>
                </a:lnTo>
                <a:lnTo>
                  <a:pt x="95250" y="400050"/>
                </a:lnTo>
                <a:lnTo>
                  <a:pt x="828675" y="400050"/>
                </a:lnTo>
                <a:lnTo>
                  <a:pt x="1219200" y="704850"/>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endParaRPr>
          </a:p>
        </p:txBody>
      </p:sp>
      <p:sp>
        <p:nvSpPr>
          <p:cNvPr id="8" name="任意多边形 7"/>
          <p:cNvSpPr/>
          <p:nvPr/>
        </p:nvSpPr>
        <p:spPr>
          <a:xfrm>
            <a:off x="3983765" y="2197100"/>
            <a:ext cx="1858235" cy="1651000"/>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022201 w 1219200"/>
              <a:gd name="connsiteY6" fmla="*/ 561975 h 704850"/>
              <a:gd name="connsiteX7" fmla="*/ 1219200 w 1219200"/>
              <a:gd name="connsiteY7" fmla="*/ 704850 h 704850"/>
              <a:gd name="connsiteX0" fmla="*/ 1219200 w 1393676"/>
              <a:gd name="connsiteY0" fmla="*/ 704850 h 1238250"/>
              <a:gd name="connsiteX1" fmla="*/ 809625 w 1393676"/>
              <a:gd name="connsiteY1" fmla="*/ 0 h 1238250"/>
              <a:gd name="connsiteX2" fmla="*/ 95250 w 1393676"/>
              <a:gd name="connsiteY2" fmla="*/ 0 h 1238250"/>
              <a:gd name="connsiteX3" fmla="*/ 0 w 1393676"/>
              <a:gd name="connsiteY3" fmla="*/ 200025 h 1238250"/>
              <a:gd name="connsiteX4" fmla="*/ 95250 w 1393676"/>
              <a:gd name="connsiteY4" fmla="*/ 400050 h 1238250"/>
              <a:gd name="connsiteX5" fmla="*/ 828675 w 1393676"/>
              <a:gd name="connsiteY5" fmla="*/ 400050 h 1238250"/>
              <a:gd name="connsiteX6" fmla="*/ 1393676 w 1393676"/>
              <a:gd name="connsiteY6" fmla="*/ 1238250 h 1238250"/>
              <a:gd name="connsiteX7" fmla="*/ 1219200 w 1393676"/>
              <a:gd name="connsiteY7" fmla="*/ 704850 h 1238250"/>
              <a:gd name="connsiteX0" fmla="*/ 1393676 w 1393676"/>
              <a:gd name="connsiteY0" fmla="*/ 1238250 h 1238250"/>
              <a:gd name="connsiteX1" fmla="*/ 809625 w 1393676"/>
              <a:gd name="connsiteY1" fmla="*/ 0 h 1238250"/>
              <a:gd name="connsiteX2" fmla="*/ 95250 w 1393676"/>
              <a:gd name="connsiteY2" fmla="*/ 0 h 1238250"/>
              <a:gd name="connsiteX3" fmla="*/ 0 w 1393676"/>
              <a:gd name="connsiteY3" fmla="*/ 200025 h 1238250"/>
              <a:gd name="connsiteX4" fmla="*/ 95250 w 1393676"/>
              <a:gd name="connsiteY4" fmla="*/ 400050 h 1238250"/>
              <a:gd name="connsiteX5" fmla="*/ 828675 w 1393676"/>
              <a:gd name="connsiteY5" fmla="*/ 400050 h 1238250"/>
              <a:gd name="connsiteX6" fmla="*/ 1393676 w 1393676"/>
              <a:gd name="connsiteY6" fmla="*/ 1238250 h 123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3676" h="1238250">
                <a:moveTo>
                  <a:pt x="1393676" y="1238250"/>
                </a:moveTo>
                <a:lnTo>
                  <a:pt x="809625" y="0"/>
                </a:lnTo>
                <a:lnTo>
                  <a:pt x="95250" y="0"/>
                </a:lnTo>
                <a:lnTo>
                  <a:pt x="0" y="200025"/>
                </a:lnTo>
                <a:lnTo>
                  <a:pt x="95250" y="400050"/>
                </a:lnTo>
                <a:lnTo>
                  <a:pt x="828675" y="400050"/>
                </a:lnTo>
                <a:lnTo>
                  <a:pt x="1393676" y="1238250"/>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0" name="任意多边形 9"/>
          <p:cNvSpPr/>
          <p:nvPr/>
        </p:nvSpPr>
        <p:spPr>
          <a:xfrm flipH="1">
            <a:off x="6565900" y="2686315"/>
            <a:ext cx="1635753" cy="1352285"/>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083940 w 1219200"/>
              <a:gd name="connsiteY6" fmla="*/ 614164 h 704850"/>
              <a:gd name="connsiteX7" fmla="*/ 1219200 w 1219200"/>
              <a:gd name="connsiteY7" fmla="*/ 704850 h 704850"/>
              <a:gd name="connsiteX0" fmla="*/ 1219200 w 1226815"/>
              <a:gd name="connsiteY0" fmla="*/ 704850 h 1014214"/>
              <a:gd name="connsiteX1" fmla="*/ 809625 w 1226815"/>
              <a:gd name="connsiteY1" fmla="*/ 0 h 1014214"/>
              <a:gd name="connsiteX2" fmla="*/ 95250 w 1226815"/>
              <a:gd name="connsiteY2" fmla="*/ 0 h 1014214"/>
              <a:gd name="connsiteX3" fmla="*/ 0 w 1226815"/>
              <a:gd name="connsiteY3" fmla="*/ 200025 h 1014214"/>
              <a:gd name="connsiteX4" fmla="*/ 95250 w 1226815"/>
              <a:gd name="connsiteY4" fmla="*/ 400050 h 1014214"/>
              <a:gd name="connsiteX5" fmla="*/ 828675 w 1226815"/>
              <a:gd name="connsiteY5" fmla="*/ 400050 h 1014214"/>
              <a:gd name="connsiteX6" fmla="*/ 1226815 w 1226815"/>
              <a:gd name="connsiteY6" fmla="*/ 1014214 h 1014214"/>
              <a:gd name="connsiteX7" fmla="*/ 1219200 w 1226815"/>
              <a:gd name="connsiteY7" fmla="*/ 704850 h 1014214"/>
              <a:gd name="connsiteX0" fmla="*/ 1226815 w 1226815"/>
              <a:gd name="connsiteY0" fmla="*/ 1014214 h 1014214"/>
              <a:gd name="connsiteX1" fmla="*/ 809625 w 1226815"/>
              <a:gd name="connsiteY1" fmla="*/ 0 h 1014214"/>
              <a:gd name="connsiteX2" fmla="*/ 95250 w 1226815"/>
              <a:gd name="connsiteY2" fmla="*/ 0 h 1014214"/>
              <a:gd name="connsiteX3" fmla="*/ 0 w 1226815"/>
              <a:gd name="connsiteY3" fmla="*/ 200025 h 1014214"/>
              <a:gd name="connsiteX4" fmla="*/ 95250 w 1226815"/>
              <a:gd name="connsiteY4" fmla="*/ 400050 h 1014214"/>
              <a:gd name="connsiteX5" fmla="*/ 828675 w 1226815"/>
              <a:gd name="connsiteY5" fmla="*/ 400050 h 1014214"/>
              <a:gd name="connsiteX6" fmla="*/ 1226815 w 1226815"/>
              <a:gd name="connsiteY6" fmla="*/ 1014214 h 101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815" h="1014214">
                <a:moveTo>
                  <a:pt x="1226815" y="1014214"/>
                </a:moveTo>
                <a:lnTo>
                  <a:pt x="809625" y="0"/>
                </a:lnTo>
                <a:lnTo>
                  <a:pt x="95250" y="0"/>
                </a:lnTo>
                <a:lnTo>
                  <a:pt x="0" y="200025"/>
                </a:lnTo>
                <a:lnTo>
                  <a:pt x="95250" y="400050"/>
                </a:lnTo>
                <a:lnTo>
                  <a:pt x="828675" y="400050"/>
                </a:lnTo>
                <a:lnTo>
                  <a:pt x="1226815" y="1014214"/>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1" name="任意多边形 10"/>
          <p:cNvSpPr/>
          <p:nvPr/>
        </p:nvSpPr>
        <p:spPr>
          <a:xfrm flipH="1">
            <a:off x="7150099" y="3699137"/>
            <a:ext cx="1653527" cy="822063"/>
          </a:xfrm>
          <a:custGeom>
            <a:avLst/>
            <a:gdLst>
              <a:gd name="connsiteX0" fmla="*/ 1219200 w 1219200"/>
              <a:gd name="connsiteY0" fmla="*/ 704850 h 704850"/>
              <a:gd name="connsiteX1" fmla="*/ 809625 w 1219200"/>
              <a:gd name="connsiteY1" fmla="*/ 0 h 704850"/>
              <a:gd name="connsiteX2" fmla="*/ 95250 w 1219200"/>
              <a:gd name="connsiteY2" fmla="*/ 0 h 704850"/>
              <a:gd name="connsiteX3" fmla="*/ 0 w 1219200"/>
              <a:gd name="connsiteY3" fmla="*/ 200025 h 704850"/>
              <a:gd name="connsiteX4" fmla="*/ 95250 w 1219200"/>
              <a:gd name="connsiteY4" fmla="*/ 400050 h 704850"/>
              <a:gd name="connsiteX5" fmla="*/ 828675 w 1219200"/>
              <a:gd name="connsiteY5" fmla="*/ 400050 h 704850"/>
              <a:gd name="connsiteX6" fmla="*/ 1219200 w 1219200"/>
              <a:gd name="connsiteY6" fmla="*/ 704850 h 704850"/>
              <a:gd name="connsiteX0" fmla="*/ 1219200 w 1219200"/>
              <a:gd name="connsiteY0" fmla="*/ 704850 h 704850"/>
              <a:gd name="connsiteX1" fmla="*/ 1135370 w 1219200"/>
              <a:gd name="connsiteY1" fmla="*/ 530822 h 704850"/>
              <a:gd name="connsiteX2" fmla="*/ 809625 w 1219200"/>
              <a:gd name="connsiteY2" fmla="*/ 0 h 704850"/>
              <a:gd name="connsiteX3" fmla="*/ 95250 w 1219200"/>
              <a:gd name="connsiteY3" fmla="*/ 0 h 704850"/>
              <a:gd name="connsiteX4" fmla="*/ 0 w 1219200"/>
              <a:gd name="connsiteY4" fmla="*/ 200025 h 704850"/>
              <a:gd name="connsiteX5" fmla="*/ 95250 w 1219200"/>
              <a:gd name="connsiteY5" fmla="*/ 400050 h 704850"/>
              <a:gd name="connsiteX6" fmla="*/ 828675 w 1219200"/>
              <a:gd name="connsiteY6" fmla="*/ 400050 h 704850"/>
              <a:gd name="connsiteX7" fmla="*/ 1219200 w 1219200"/>
              <a:gd name="connsiteY7" fmla="*/ 704850 h 704850"/>
              <a:gd name="connsiteX0" fmla="*/ 1219200 w 1219200"/>
              <a:gd name="connsiteY0" fmla="*/ 704850 h 704850"/>
              <a:gd name="connsiteX1" fmla="*/ 1135370 w 1219200"/>
              <a:gd name="connsiteY1" fmla="*/ 530822 h 704850"/>
              <a:gd name="connsiteX2" fmla="*/ 809625 w 1219200"/>
              <a:gd name="connsiteY2" fmla="*/ 0 h 704850"/>
              <a:gd name="connsiteX3" fmla="*/ 95250 w 1219200"/>
              <a:gd name="connsiteY3" fmla="*/ 0 h 704850"/>
              <a:gd name="connsiteX4" fmla="*/ 0 w 1219200"/>
              <a:gd name="connsiteY4" fmla="*/ 200025 h 704850"/>
              <a:gd name="connsiteX5" fmla="*/ 95250 w 1219200"/>
              <a:gd name="connsiteY5" fmla="*/ 400050 h 704850"/>
              <a:gd name="connsiteX6" fmla="*/ 828675 w 1219200"/>
              <a:gd name="connsiteY6" fmla="*/ 400050 h 704850"/>
              <a:gd name="connsiteX7" fmla="*/ 1021070 w 1219200"/>
              <a:gd name="connsiteY7" fmla="*/ 549872 h 704850"/>
              <a:gd name="connsiteX8" fmla="*/ 1219200 w 1219200"/>
              <a:gd name="connsiteY8" fmla="*/ 704850 h 704850"/>
              <a:gd name="connsiteX0" fmla="*/ 1021070 w 1135370"/>
              <a:gd name="connsiteY0" fmla="*/ 549872 h 549872"/>
              <a:gd name="connsiteX1" fmla="*/ 1135370 w 1135370"/>
              <a:gd name="connsiteY1" fmla="*/ 530822 h 549872"/>
              <a:gd name="connsiteX2" fmla="*/ 809625 w 1135370"/>
              <a:gd name="connsiteY2" fmla="*/ 0 h 549872"/>
              <a:gd name="connsiteX3" fmla="*/ 95250 w 1135370"/>
              <a:gd name="connsiteY3" fmla="*/ 0 h 549872"/>
              <a:gd name="connsiteX4" fmla="*/ 0 w 1135370"/>
              <a:gd name="connsiteY4" fmla="*/ 200025 h 549872"/>
              <a:gd name="connsiteX5" fmla="*/ 95250 w 1135370"/>
              <a:gd name="connsiteY5" fmla="*/ 400050 h 549872"/>
              <a:gd name="connsiteX6" fmla="*/ 828675 w 1135370"/>
              <a:gd name="connsiteY6" fmla="*/ 400050 h 549872"/>
              <a:gd name="connsiteX7" fmla="*/ 1021070 w 1135370"/>
              <a:gd name="connsiteY7" fmla="*/ 549872 h 549872"/>
              <a:gd name="connsiteX0" fmla="*/ 1211570 w 1211570"/>
              <a:gd name="connsiteY0" fmla="*/ 626072 h 626072"/>
              <a:gd name="connsiteX1" fmla="*/ 1135370 w 1211570"/>
              <a:gd name="connsiteY1" fmla="*/ 530822 h 626072"/>
              <a:gd name="connsiteX2" fmla="*/ 809625 w 1211570"/>
              <a:gd name="connsiteY2" fmla="*/ 0 h 626072"/>
              <a:gd name="connsiteX3" fmla="*/ 95250 w 1211570"/>
              <a:gd name="connsiteY3" fmla="*/ 0 h 626072"/>
              <a:gd name="connsiteX4" fmla="*/ 0 w 1211570"/>
              <a:gd name="connsiteY4" fmla="*/ 200025 h 626072"/>
              <a:gd name="connsiteX5" fmla="*/ 95250 w 1211570"/>
              <a:gd name="connsiteY5" fmla="*/ 400050 h 626072"/>
              <a:gd name="connsiteX6" fmla="*/ 828675 w 1211570"/>
              <a:gd name="connsiteY6" fmla="*/ 400050 h 626072"/>
              <a:gd name="connsiteX7" fmla="*/ 1211570 w 1211570"/>
              <a:gd name="connsiteY7" fmla="*/ 626072 h 626072"/>
              <a:gd name="connsiteX0" fmla="*/ 1211570 w 1211570"/>
              <a:gd name="connsiteY0" fmla="*/ 626072 h 626072"/>
              <a:gd name="connsiteX1" fmla="*/ 809625 w 1211570"/>
              <a:gd name="connsiteY1" fmla="*/ 0 h 626072"/>
              <a:gd name="connsiteX2" fmla="*/ 95250 w 1211570"/>
              <a:gd name="connsiteY2" fmla="*/ 0 h 626072"/>
              <a:gd name="connsiteX3" fmla="*/ 0 w 1211570"/>
              <a:gd name="connsiteY3" fmla="*/ 200025 h 626072"/>
              <a:gd name="connsiteX4" fmla="*/ 95250 w 1211570"/>
              <a:gd name="connsiteY4" fmla="*/ 400050 h 626072"/>
              <a:gd name="connsiteX5" fmla="*/ 828675 w 1211570"/>
              <a:gd name="connsiteY5" fmla="*/ 400050 h 626072"/>
              <a:gd name="connsiteX6" fmla="*/ 1211570 w 1211570"/>
              <a:gd name="connsiteY6" fmla="*/ 626072 h 626072"/>
              <a:gd name="connsiteX0" fmla="*/ 1211570 w 1211570"/>
              <a:gd name="connsiteY0" fmla="*/ 626072 h 626072"/>
              <a:gd name="connsiteX1" fmla="*/ 809625 w 1211570"/>
              <a:gd name="connsiteY1" fmla="*/ 0 h 626072"/>
              <a:gd name="connsiteX2" fmla="*/ 95250 w 1211570"/>
              <a:gd name="connsiteY2" fmla="*/ 0 h 626072"/>
              <a:gd name="connsiteX3" fmla="*/ 0 w 1211570"/>
              <a:gd name="connsiteY3" fmla="*/ 200025 h 626072"/>
              <a:gd name="connsiteX4" fmla="*/ 95250 w 1211570"/>
              <a:gd name="connsiteY4" fmla="*/ 400050 h 626072"/>
              <a:gd name="connsiteX5" fmla="*/ 828675 w 1211570"/>
              <a:gd name="connsiteY5" fmla="*/ 400050 h 626072"/>
              <a:gd name="connsiteX6" fmla="*/ 1002020 w 1211570"/>
              <a:gd name="connsiteY6" fmla="*/ 511772 h 626072"/>
              <a:gd name="connsiteX7" fmla="*/ 1211570 w 1211570"/>
              <a:gd name="connsiteY7" fmla="*/ 626072 h 626072"/>
              <a:gd name="connsiteX0" fmla="*/ 1211570 w 1211570"/>
              <a:gd name="connsiteY0" fmla="*/ 626072 h 626072"/>
              <a:gd name="connsiteX1" fmla="*/ 1087745 w 1211570"/>
              <a:gd name="connsiteY1" fmla="*/ 416522 h 626072"/>
              <a:gd name="connsiteX2" fmla="*/ 809625 w 1211570"/>
              <a:gd name="connsiteY2" fmla="*/ 0 h 626072"/>
              <a:gd name="connsiteX3" fmla="*/ 95250 w 1211570"/>
              <a:gd name="connsiteY3" fmla="*/ 0 h 626072"/>
              <a:gd name="connsiteX4" fmla="*/ 0 w 1211570"/>
              <a:gd name="connsiteY4" fmla="*/ 200025 h 626072"/>
              <a:gd name="connsiteX5" fmla="*/ 95250 w 1211570"/>
              <a:gd name="connsiteY5" fmla="*/ 400050 h 626072"/>
              <a:gd name="connsiteX6" fmla="*/ 828675 w 1211570"/>
              <a:gd name="connsiteY6" fmla="*/ 400050 h 626072"/>
              <a:gd name="connsiteX7" fmla="*/ 1002020 w 1211570"/>
              <a:gd name="connsiteY7" fmla="*/ 511772 h 626072"/>
              <a:gd name="connsiteX8" fmla="*/ 1211570 w 1211570"/>
              <a:gd name="connsiteY8" fmla="*/ 626072 h 626072"/>
              <a:gd name="connsiteX0" fmla="*/ 1392545 w 1392545"/>
              <a:gd name="connsiteY0" fmla="*/ 540347 h 540347"/>
              <a:gd name="connsiteX1" fmla="*/ 1087745 w 1392545"/>
              <a:gd name="connsiteY1" fmla="*/ 416522 h 540347"/>
              <a:gd name="connsiteX2" fmla="*/ 809625 w 1392545"/>
              <a:gd name="connsiteY2" fmla="*/ 0 h 540347"/>
              <a:gd name="connsiteX3" fmla="*/ 95250 w 1392545"/>
              <a:gd name="connsiteY3" fmla="*/ 0 h 540347"/>
              <a:gd name="connsiteX4" fmla="*/ 0 w 1392545"/>
              <a:gd name="connsiteY4" fmla="*/ 200025 h 540347"/>
              <a:gd name="connsiteX5" fmla="*/ 95250 w 1392545"/>
              <a:gd name="connsiteY5" fmla="*/ 400050 h 540347"/>
              <a:gd name="connsiteX6" fmla="*/ 828675 w 1392545"/>
              <a:gd name="connsiteY6" fmla="*/ 400050 h 540347"/>
              <a:gd name="connsiteX7" fmla="*/ 1002020 w 1392545"/>
              <a:gd name="connsiteY7" fmla="*/ 511772 h 540347"/>
              <a:gd name="connsiteX8" fmla="*/ 1392545 w 1392545"/>
              <a:gd name="connsiteY8" fmla="*/ 540347 h 540347"/>
              <a:gd name="connsiteX0" fmla="*/ 1392545 w 1392545"/>
              <a:gd name="connsiteY0" fmla="*/ 540347 h 616547"/>
              <a:gd name="connsiteX1" fmla="*/ 1087745 w 1392545"/>
              <a:gd name="connsiteY1" fmla="*/ 416522 h 616547"/>
              <a:gd name="connsiteX2" fmla="*/ 809625 w 1392545"/>
              <a:gd name="connsiteY2" fmla="*/ 0 h 616547"/>
              <a:gd name="connsiteX3" fmla="*/ 95250 w 1392545"/>
              <a:gd name="connsiteY3" fmla="*/ 0 h 616547"/>
              <a:gd name="connsiteX4" fmla="*/ 0 w 1392545"/>
              <a:gd name="connsiteY4" fmla="*/ 200025 h 616547"/>
              <a:gd name="connsiteX5" fmla="*/ 95250 w 1392545"/>
              <a:gd name="connsiteY5" fmla="*/ 400050 h 616547"/>
              <a:gd name="connsiteX6" fmla="*/ 828675 w 1392545"/>
              <a:gd name="connsiteY6" fmla="*/ 400050 h 616547"/>
              <a:gd name="connsiteX7" fmla="*/ 1240145 w 1392545"/>
              <a:gd name="connsiteY7" fmla="*/ 616547 h 616547"/>
              <a:gd name="connsiteX8" fmla="*/ 1392545 w 1392545"/>
              <a:gd name="connsiteY8" fmla="*/ 540347 h 616547"/>
              <a:gd name="connsiteX0" fmla="*/ 1240145 w 1240145"/>
              <a:gd name="connsiteY0" fmla="*/ 616547 h 616547"/>
              <a:gd name="connsiteX1" fmla="*/ 1087745 w 1240145"/>
              <a:gd name="connsiteY1" fmla="*/ 416522 h 616547"/>
              <a:gd name="connsiteX2" fmla="*/ 809625 w 1240145"/>
              <a:gd name="connsiteY2" fmla="*/ 0 h 616547"/>
              <a:gd name="connsiteX3" fmla="*/ 95250 w 1240145"/>
              <a:gd name="connsiteY3" fmla="*/ 0 h 616547"/>
              <a:gd name="connsiteX4" fmla="*/ 0 w 1240145"/>
              <a:gd name="connsiteY4" fmla="*/ 200025 h 616547"/>
              <a:gd name="connsiteX5" fmla="*/ 95250 w 1240145"/>
              <a:gd name="connsiteY5" fmla="*/ 400050 h 616547"/>
              <a:gd name="connsiteX6" fmla="*/ 828675 w 1240145"/>
              <a:gd name="connsiteY6" fmla="*/ 400050 h 616547"/>
              <a:gd name="connsiteX7" fmla="*/ 1240145 w 1240145"/>
              <a:gd name="connsiteY7" fmla="*/ 616547 h 616547"/>
              <a:gd name="connsiteX0" fmla="*/ 1240145 w 1240145"/>
              <a:gd name="connsiteY0" fmla="*/ 616547 h 616547"/>
              <a:gd name="connsiteX1" fmla="*/ 809625 w 1240145"/>
              <a:gd name="connsiteY1" fmla="*/ 0 h 616547"/>
              <a:gd name="connsiteX2" fmla="*/ 95250 w 1240145"/>
              <a:gd name="connsiteY2" fmla="*/ 0 h 616547"/>
              <a:gd name="connsiteX3" fmla="*/ 0 w 1240145"/>
              <a:gd name="connsiteY3" fmla="*/ 200025 h 616547"/>
              <a:gd name="connsiteX4" fmla="*/ 95250 w 1240145"/>
              <a:gd name="connsiteY4" fmla="*/ 400050 h 616547"/>
              <a:gd name="connsiteX5" fmla="*/ 828675 w 1240145"/>
              <a:gd name="connsiteY5" fmla="*/ 400050 h 616547"/>
              <a:gd name="connsiteX6" fmla="*/ 1240145 w 1240145"/>
              <a:gd name="connsiteY6" fmla="*/ 616547 h 616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0145" h="616547">
                <a:moveTo>
                  <a:pt x="1240145" y="616547"/>
                </a:moveTo>
                <a:lnTo>
                  <a:pt x="809625" y="0"/>
                </a:lnTo>
                <a:lnTo>
                  <a:pt x="95250" y="0"/>
                </a:lnTo>
                <a:lnTo>
                  <a:pt x="0" y="200025"/>
                </a:lnTo>
                <a:lnTo>
                  <a:pt x="95250" y="400050"/>
                </a:lnTo>
                <a:lnTo>
                  <a:pt x="828675" y="400050"/>
                </a:lnTo>
                <a:lnTo>
                  <a:pt x="1240145" y="616547"/>
                </a:lnTo>
                <a:close/>
              </a:path>
            </a:pathLst>
          </a:cu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7" name="椭圆 6"/>
          <p:cNvSpPr/>
          <p:nvPr/>
        </p:nvSpPr>
        <p:spPr>
          <a:xfrm>
            <a:off x="5016501" y="3987801"/>
            <a:ext cx="190500" cy="1905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endParaRPr>
          </a:p>
        </p:txBody>
      </p:sp>
      <p:sp>
        <p:nvSpPr>
          <p:cNvPr id="13" name="椭圆 12"/>
          <p:cNvSpPr/>
          <p:nvPr/>
        </p:nvSpPr>
        <p:spPr>
          <a:xfrm>
            <a:off x="5746750" y="3797301"/>
            <a:ext cx="190500" cy="1905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4" name="椭圆 13"/>
          <p:cNvSpPr/>
          <p:nvPr/>
        </p:nvSpPr>
        <p:spPr>
          <a:xfrm>
            <a:off x="6470649" y="3987801"/>
            <a:ext cx="190500" cy="1905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5" name="椭圆 14"/>
          <p:cNvSpPr/>
          <p:nvPr/>
        </p:nvSpPr>
        <p:spPr>
          <a:xfrm>
            <a:off x="6996914" y="4521199"/>
            <a:ext cx="190500" cy="1905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rgbClr val="000000"/>
              </a:solidFill>
            </a:endParaRPr>
          </a:p>
        </p:txBody>
      </p:sp>
      <p:sp>
        <p:nvSpPr>
          <p:cNvPr id="16" name="TextBox 15"/>
          <p:cNvSpPr txBox="1"/>
          <p:nvPr/>
        </p:nvSpPr>
        <p:spPr>
          <a:xfrm>
            <a:off x="3002753" y="3739231"/>
            <a:ext cx="1159292" cy="338554"/>
          </a:xfrm>
          <a:prstGeom prst="rect">
            <a:avLst/>
          </a:prstGeom>
          <a:noFill/>
        </p:spPr>
        <p:txBody>
          <a:bodyPr wrap="none" rtlCol="0">
            <a:spAutoFit/>
          </a:bodyPr>
          <a:lstStyle/>
          <a:p>
            <a:r>
              <a:rPr lang="zh-CN" altLang="en-US" sz="1600" spc="300" dirty="0">
                <a:latin typeface="微软雅黑" panose="020B0503020204020204" pitchFamily="34" charset="-122"/>
                <a:ea typeface="微软雅黑" panose="020B0503020204020204" pitchFamily="34" charset="-122"/>
              </a:rPr>
              <a:t>添加标题</a:t>
            </a:r>
          </a:p>
        </p:txBody>
      </p:sp>
      <p:sp>
        <p:nvSpPr>
          <p:cNvPr id="17" name="TextBox 16"/>
          <p:cNvSpPr txBox="1"/>
          <p:nvPr/>
        </p:nvSpPr>
        <p:spPr>
          <a:xfrm>
            <a:off x="2597131" y="4036754"/>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18" name="TextBox 17"/>
          <p:cNvSpPr txBox="1"/>
          <p:nvPr/>
        </p:nvSpPr>
        <p:spPr>
          <a:xfrm>
            <a:off x="2123387" y="1974334"/>
            <a:ext cx="1159292" cy="338554"/>
          </a:xfrm>
          <a:prstGeom prst="rect">
            <a:avLst/>
          </a:prstGeom>
          <a:noFill/>
        </p:spPr>
        <p:txBody>
          <a:bodyPr wrap="none" rtlCol="0">
            <a:spAutoFit/>
          </a:bodyPr>
          <a:lstStyle>
            <a:defPPr>
              <a:defRPr lang="zh-CN"/>
            </a:defPPr>
            <a:lvl1pPr algn="r">
              <a:defRPr sz="1200">
                <a:solidFill>
                  <a:srgbClr val="F09C2A"/>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19" name="TextBox 18"/>
          <p:cNvSpPr txBox="1"/>
          <p:nvPr/>
        </p:nvSpPr>
        <p:spPr>
          <a:xfrm>
            <a:off x="1725072" y="2292253"/>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0" name="TextBox 19"/>
          <p:cNvSpPr txBox="1"/>
          <p:nvPr/>
        </p:nvSpPr>
        <p:spPr>
          <a:xfrm>
            <a:off x="8458167" y="2506519"/>
            <a:ext cx="1159292" cy="338554"/>
          </a:xfrm>
          <a:prstGeom prst="rect">
            <a:avLst/>
          </a:prstGeom>
          <a:noFill/>
        </p:spPr>
        <p:txBody>
          <a:bodyPr wrap="none" rtlCol="0">
            <a:spAutoFit/>
          </a:bodyPr>
          <a:lstStyle>
            <a:defPPr>
              <a:defRPr lang="zh-CN"/>
            </a:defPPr>
            <a:lvl1pPr>
              <a:defRPr sz="1200">
                <a:solidFill>
                  <a:srgbClr val="86A150"/>
                </a:solidFill>
                <a:latin typeface="Arial Rounded MT Bold" pitchFamily="34" charset="0"/>
              </a:defRPr>
            </a:lvl1pPr>
          </a:lstStyle>
          <a:p>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1" name="TextBox 20"/>
          <p:cNvSpPr txBox="1"/>
          <p:nvPr/>
        </p:nvSpPr>
        <p:spPr>
          <a:xfrm>
            <a:off x="8296904" y="2852802"/>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2" name="TextBox 21"/>
          <p:cNvSpPr txBox="1"/>
          <p:nvPr/>
        </p:nvSpPr>
        <p:spPr>
          <a:xfrm>
            <a:off x="7648483" y="4501632"/>
            <a:ext cx="1159292" cy="338554"/>
          </a:xfrm>
          <a:prstGeom prst="rect">
            <a:avLst/>
          </a:prstGeom>
          <a:noFill/>
        </p:spPr>
        <p:txBody>
          <a:bodyPr wrap="none" rtlCol="0">
            <a:spAutoFit/>
          </a:bodyPr>
          <a:lstStyle>
            <a:defPPr>
              <a:defRPr lang="zh-CN"/>
            </a:defPPr>
            <a:lvl1pPr>
              <a:defRPr sz="1200" b="0">
                <a:solidFill>
                  <a:srgbClr val="338288"/>
                </a:solidFill>
                <a:latin typeface="Arial Rounded MT Bold" pitchFamily="34" charset="0"/>
              </a:defRPr>
            </a:lvl1pPr>
          </a:lstStyle>
          <a:p>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3" name="TextBox 22"/>
          <p:cNvSpPr txBox="1"/>
          <p:nvPr/>
        </p:nvSpPr>
        <p:spPr>
          <a:xfrm>
            <a:off x="7383776" y="4840186"/>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nvGrpSpPr>
          <p:cNvPr id="24" name="组合 23"/>
          <p:cNvGrpSpPr/>
          <p:nvPr/>
        </p:nvGrpSpPr>
        <p:grpSpPr>
          <a:xfrm>
            <a:off x="7445203" y="2796274"/>
            <a:ext cx="341221" cy="336953"/>
            <a:chOff x="9071432" y="2401956"/>
            <a:chExt cx="1073666" cy="1060237"/>
          </a:xfrm>
        </p:grpSpPr>
        <p:sp>
          <p:nvSpPr>
            <p:cNvPr id="25" name="任意多边形 24"/>
            <p:cNvSpPr/>
            <p:nvPr/>
          </p:nvSpPr>
          <p:spPr>
            <a:xfrm>
              <a:off x="9071432" y="2401956"/>
              <a:ext cx="1073666" cy="955209"/>
            </a:xfrm>
            <a:custGeom>
              <a:avLst/>
              <a:gdLst/>
              <a:ahLst/>
              <a:cxnLst/>
              <a:rect l="l" t="t" r="r" b="b"/>
              <a:pathLst>
                <a:path w="1073666" h="955209">
                  <a:moveTo>
                    <a:pt x="536833" y="0"/>
                  </a:moveTo>
                  <a:cubicBezTo>
                    <a:pt x="833318" y="0"/>
                    <a:pt x="1073666" y="178783"/>
                    <a:pt x="1073666" y="399322"/>
                  </a:cubicBezTo>
                  <a:cubicBezTo>
                    <a:pt x="1073666" y="619861"/>
                    <a:pt x="833318" y="798644"/>
                    <a:pt x="536833" y="798644"/>
                  </a:cubicBezTo>
                  <a:lnTo>
                    <a:pt x="451632" y="792255"/>
                  </a:lnTo>
                  <a:cubicBezTo>
                    <a:pt x="374779" y="857533"/>
                    <a:pt x="285584" y="927104"/>
                    <a:pt x="149741" y="955209"/>
                  </a:cubicBezTo>
                  <a:cubicBezTo>
                    <a:pt x="178308" y="906865"/>
                    <a:pt x="243377" y="835707"/>
                    <a:pt x="248758" y="735321"/>
                  </a:cubicBezTo>
                  <a:cubicBezTo>
                    <a:pt x="99027" y="665239"/>
                    <a:pt x="0" y="540882"/>
                    <a:pt x="0" y="399322"/>
                  </a:cubicBezTo>
                  <a:cubicBezTo>
                    <a:pt x="0" y="178783"/>
                    <a:pt x="240348" y="0"/>
                    <a:pt x="536833"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endParaRPr>
            </a:p>
          </p:txBody>
        </p:sp>
        <p:sp>
          <p:nvSpPr>
            <p:cNvPr id="26" name="弧形 25"/>
            <p:cNvSpPr/>
            <p:nvPr/>
          </p:nvSpPr>
          <p:spPr>
            <a:xfrm rot="18074005">
              <a:off x="9166664" y="2559941"/>
              <a:ext cx="902252" cy="902252"/>
            </a:xfrm>
            <a:prstGeom prst="arc">
              <a:avLst>
                <a:gd name="adj1" fmla="val 16200000"/>
                <a:gd name="adj2" fmla="val 19357459"/>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grpSp>
      <p:grpSp>
        <p:nvGrpSpPr>
          <p:cNvPr id="27" name="组合 26"/>
          <p:cNvGrpSpPr/>
          <p:nvPr/>
        </p:nvGrpSpPr>
        <p:grpSpPr>
          <a:xfrm>
            <a:off x="3873319" y="3223625"/>
            <a:ext cx="369531" cy="260611"/>
            <a:chOff x="1326496" y="4283251"/>
            <a:chExt cx="1129493" cy="796573"/>
          </a:xfrm>
        </p:grpSpPr>
        <p:cxnSp>
          <p:nvCxnSpPr>
            <p:cNvPr id="28" name="直接连接符 27"/>
            <p:cNvCxnSpPr/>
            <p:nvPr/>
          </p:nvCxnSpPr>
          <p:spPr>
            <a:xfrm>
              <a:off x="1537989" y="4295029"/>
              <a:ext cx="698725" cy="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2236914" y="4298775"/>
              <a:ext cx="219075" cy="21907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1899269" y="4524375"/>
              <a:ext cx="555448" cy="55544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flipV="1">
              <a:off x="1328513" y="4514850"/>
              <a:ext cx="545924" cy="54592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a:off x="1326496" y="4308299"/>
              <a:ext cx="206551" cy="206551"/>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356343" y="4527374"/>
              <a:ext cx="10763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flipV="1">
              <a:off x="1572178" y="4536899"/>
              <a:ext cx="314326" cy="52387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flipV="1">
              <a:off x="1769466" y="4527374"/>
              <a:ext cx="123826" cy="53340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1889743" y="4527374"/>
              <a:ext cx="124669" cy="5334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V="1">
              <a:off x="1889743" y="4527374"/>
              <a:ext cx="333375" cy="5334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558860" y="4311585"/>
              <a:ext cx="218255" cy="21825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808780" y="4314826"/>
              <a:ext cx="219414" cy="21941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2001110" y="4304522"/>
              <a:ext cx="227122" cy="2271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1582714" y="4305300"/>
              <a:ext cx="217593" cy="21759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1770014" y="4295775"/>
              <a:ext cx="227538" cy="227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2014412" y="4283251"/>
              <a:ext cx="227538" cy="227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4" name="组合 43"/>
          <p:cNvGrpSpPr/>
          <p:nvPr/>
        </p:nvGrpSpPr>
        <p:grpSpPr>
          <a:xfrm>
            <a:off x="8048387" y="3797301"/>
            <a:ext cx="306531" cy="304292"/>
            <a:chOff x="3914408" y="1848112"/>
            <a:chExt cx="805721" cy="799838"/>
          </a:xfrm>
        </p:grpSpPr>
        <p:cxnSp>
          <p:nvCxnSpPr>
            <p:cNvPr id="45" name="直接连接符 44"/>
            <p:cNvCxnSpPr/>
            <p:nvPr/>
          </p:nvCxnSpPr>
          <p:spPr>
            <a:xfrm flipH="1">
              <a:off x="3914409" y="1848112"/>
              <a:ext cx="805720" cy="507614"/>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3914408" y="2355726"/>
              <a:ext cx="228967" cy="9219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4143375" y="2447925"/>
              <a:ext cx="104775" cy="17145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V="1">
              <a:off x="4248150" y="2533650"/>
              <a:ext cx="69118"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317268" y="2533650"/>
              <a:ext cx="254732"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4600575" y="1848112"/>
              <a:ext cx="119554" cy="799838"/>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a:off x="4143377" y="1892551"/>
              <a:ext cx="548820" cy="55537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H="1">
              <a:off x="4301145" y="1912866"/>
              <a:ext cx="396133" cy="62466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3" name="组合 52"/>
          <p:cNvGrpSpPr/>
          <p:nvPr/>
        </p:nvGrpSpPr>
        <p:grpSpPr>
          <a:xfrm>
            <a:off x="4498305" y="2278881"/>
            <a:ext cx="233097" cy="441292"/>
            <a:chOff x="5130721" y="-266700"/>
            <a:chExt cx="990600" cy="1875362"/>
          </a:xfrm>
        </p:grpSpPr>
        <p:sp>
          <p:nvSpPr>
            <p:cNvPr id="54" name="椭圆 111"/>
            <p:cNvSpPr/>
            <p:nvPr/>
          </p:nvSpPr>
          <p:spPr>
            <a:xfrm>
              <a:off x="5130721" y="-266700"/>
              <a:ext cx="990600" cy="1501925"/>
            </a:xfrm>
            <a:custGeom>
              <a:avLst/>
              <a:gdLst/>
              <a:ahLst/>
              <a:cxnLst/>
              <a:rect l="l" t="t" r="r" b="b"/>
              <a:pathLst>
                <a:path w="990600" h="1501925">
                  <a:moveTo>
                    <a:pt x="495300" y="0"/>
                  </a:moveTo>
                  <a:cubicBezTo>
                    <a:pt x="768847" y="0"/>
                    <a:pt x="990600" y="221753"/>
                    <a:pt x="990600" y="495300"/>
                  </a:cubicBezTo>
                  <a:cubicBezTo>
                    <a:pt x="990600" y="624140"/>
                    <a:pt x="941407" y="741489"/>
                    <a:pt x="859584" y="828497"/>
                  </a:cubicBezTo>
                  <a:lnTo>
                    <a:pt x="610953" y="1438275"/>
                  </a:lnTo>
                  <a:lnTo>
                    <a:pt x="602238" y="1438275"/>
                  </a:lnTo>
                  <a:cubicBezTo>
                    <a:pt x="581653" y="1476862"/>
                    <a:pt x="540649" y="1501925"/>
                    <a:pt x="493791" y="1501925"/>
                  </a:cubicBezTo>
                  <a:cubicBezTo>
                    <a:pt x="432195" y="1501925"/>
                    <a:pt x="380714" y="1458615"/>
                    <a:pt x="370636" y="1400244"/>
                  </a:cubicBezTo>
                  <a:lnTo>
                    <a:pt x="143857" y="844060"/>
                  </a:lnTo>
                  <a:cubicBezTo>
                    <a:pt x="54886" y="754662"/>
                    <a:pt x="0" y="631391"/>
                    <a:pt x="0" y="495300"/>
                  </a:cubicBezTo>
                  <a:cubicBezTo>
                    <a:pt x="0" y="221753"/>
                    <a:pt x="221753" y="0"/>
                    <a:pt x="495300"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0000"/>
                </a:solidFill>
              </a:endParaRPr>
            </a:p>
          </p:txBody>
        </p:sp>
        <p:sp>
          <p:nvSpPr>
            <p:cNvPr id="55" name="弧形 54"/>
            <p:cNvSpPr/>
            <p:nvPr/>
          </p:nvSpPr>
          <p:spPr>
            <a:xfrm rot="16200000">
              <a:off x="5353051" y="-23585"/>
              <a:ext cx="569126" cy="569126"/>
            </a:xfrm>
            <a:prstGeom prst="arc">
              <a:avLst>
                <a:gd name="adj1" fmla="val 16200000"/>
                <a:gd name="adj2" fmla="val 21549875"/>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cxnSp>
          <p:nvCxnSpPr>
            <p:cNvPr id="56" name="直接连接符 55"/>
            <p:cNvCxnSpPr/>
            <p:nvPr/>
          </p:nvCxnSpPr>
          <p:spPr>
            <a:xfrm>
              <a:off x="5345033" y="739816"/>
              <a:ext cx="561975" cy="0"/>
            </a:xfrm>
            <a:prstGeom prst="lin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57" name="弧形 56"/>
            <p:cNvSpPr/>
            <p:nvPr/>
          </p:nvSpPr>
          <p:spPr>
            <a:xfrm rot="18538541">
              <a:off x="5325301" y="899887"/>
              <a:ext cx="654615" cy="654614"/>
            </a:xfrm>
            <a:prstGeom prst="arc">
              <a:avLst>
                <a:gd name="adj1" fmla="val 16825339"/>
                <a:gd name="adj2" fmla="val 21059724"/>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sp>
          <p:nvSpPr>
            <p:cNvPr id="58" name="弧形 57"/>
            <p:cNvSpPr/>
            <p:nvPr/>
          </p:nvSpPr>
          <p:spPr>
            <a:xfrm rot="18000000">
              <a:off x="5378228" y="1039535"/>
              <a:ext cx="569127" cy="569127"/>
            </a:xfrm>
            <a:prstGeom prst="arc">
              <a:avLst>
                <a:gd name="adj1" fmla="val 17524474"/>
                <a:gd name="adj2" fmla="val 21013263"/>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solidFill>
                  <a:srgbClr val="000000"/>
                </a:solidFill>
              </a:endParaRPr>
            </a:p>
          </p:txBody>
        </p:sp>
      </p:grpSp>
      <p:grpSp>
        <p:nvGrpSpPr>
          <p:cNvPr id="59" name="组合 58">
            <a:extLst>
              <a:ext uri="{FF2B5EF4-FFF2-40B4-BE49-F238E27FC236}">
                <a16:creationId xmlns:a16="http://schemas.microsoft.com/office/drawing/2014/main" id="{151A6736-23B6-4266-9180-BF83E55552AB}"/>
              </a:ext>
            </a:extLst>
          </p:cNvPr>
          <p:cNvGrpSpPr/>
          <p:nvPr/>
        </p:nvGrpSpPr>
        <p:grpSpPr>
          <a:xfrm>
            <a:off x="0" y="247949"/>
            <a:ext cx="12192000" cy="400110"/>
            <a:chOff x="0" y="247949"/>
            <a:chExt cx="12192000" cy="400110"/>
          </a:xfrm>
        </p:grpSpPr>
        <p:sp>
          <p:nvSpPr>
            <p:cNvPr id="60" name="矩形 59">
              <a:extLst>
                <a:ext uri="{FF2B5EF4-FFF2-40B4-BE49-F238E27FC236}">
                  <a16:creationId xmlns:a16="http://schemas.microsoft.com/office/drawing/2014/main" id="{F37D9ADD-4172-4A2B-8806-9413A0CE52D0}"/>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TextBox 27">
              <a:extLst>
                <a:ext uri="{FF2B5EF4-FFF2-40B4-BE49-F238E27FC236}">
                  <a16:creationId xmlns:a16="http://schemas.microsoft.com/office/drawing/2014/main" id="{9ED8B3A3-201E-412D-BC41-981000D2BDEA}"/>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02 </a:t>
              </a:r>
              <a:r>
                <a:rPr lang="zh-CN" altLang="en-US" sz="2000" spc="600" dirty="0">
                  <a:solidFill>
                    <a:srgbClr val="084772"/>
                  </a:solidFill>
                  <a:latin typeface="微软雅黑" panose="020B0503020204020204" pitchFamily="34" charset="-122"/>
                  <a:ea typeface="微软雅黑" panose="020B0503020204020204" pitchFamily="34" charset="-122"/>
                </a:rPr>
                <a:t>研究过程演示</a:t>
              </a:r>
            </a:p>
          </p:txBody>
        </p:sp>
        <p:sp>
          <p:nvSpPr>
            <p:cNvPr id="62" name="矩形 61">
              <a:extLst>
                <a:ext uri="{FF2B5EF4-FFF2-40B4-BE49-F238E27FC236}">
                  <a16:creationId xmlns:a16="http://schemas.microsoft.com/office/drawing/2014/main" id="{1311C5B8-3C4A-4F50-B93C-007CA4942FD9}"/>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76119791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000"/>
                                        <p:tgtEl>
                                          <p:spTgt spid="6"/>
                                        </p:tgtEl>
                                      </p:cBhvr>
                                    </p:animEffect>
                                    <p:anim calcmode="lin" valueType="num">
                                      <p:cBhvr>
                                        <p:cTn id="33" dur="1000" fill="hold"/>
                                        <p:tgtEl>
                                          <p:spTgt spid="6"/>
                                        </p:tgtEl>
                                        <p:attrNameLst>
                                          <p:attrName>ppt_x</p:attrName>
                                        </p:attrNameLst>
                                      </p:cBhvr>
                                      <p:tavLst>
                                        <p:tav tm="0">
                                          <p:val>
                                            <p:strVal val="#ppt_x"/>
                                          </p:val>
                                        </p:tav>
                                        <p:tav tm="100000">
                                          <p:val>
                                            <p:strVal val="#ppt_x"/>
                                          </p:val>
                                        </p:tav>
                                      </p:tavLst>
                                    </p:anim>
                                    <p:anim calcmode="lin" valueType="num">
                                      <p:cBhvr>
                                        <p:cTn id="34" dur="1000" fill="hold"/>
                                        <p:tgtEl>
                                          <p:spTgt spid="6"/>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1000"/>
                                        <p:tgtEl>
                                          <p:spTgt spid="10"/>
                                        </p:tgtEl>
                                      </p:cBhvr>
                                    </p:animEffect>
                                    <p:anim calcmode="lin" valueType="num">
                                      <p:cBhvr>
                                        <p:cTn id="43" dur="1000" fill="hold"/>
                                        <p:tgtEl>
                                          <p:spTgt spid="10"/>
                                        </p:tgtEl>
                                        <p:attrNameLst>
                                          <p:attrName>ppt_x</p:attrName>
                                        </p:attrNameLst>
                                      </p:cBhvr>
                                      <p:tavLst>
                                        <p:tav tm="0">
                                          <p:val>
                                            <p:strVal val="#ppt_x"/>
                                          </p:val>
                                        </p:tav>
                                        <p:tav tm="100000">
                                          <p:val>
                                            <p:strVal val="#ppt_x"/>
                                          </p:val>
                                        </p:tav>
                                      </p:tavLst>
                                    </p:anim>
                                    <p:anim calcmode="lin" valueType="num">
                                      <p:cBhvr>
                                        <p:cTn id="44" dur="1000" fill="hold"/>
                                        <p:tgtEl>
                                          <p:spTgt spid="10"/>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childTnLst>
                          </p:cTn>
                        </p:par>
                        <p:par>
                          <p:cTn id="50" fill="hold">
                            <p:stCondLst>
                              <p:cond delay="1000"/>
                            </p:stCondLst>
                            <p:childTnLst>
                              <p:par>
                                <p:cTn id="51" presetID="42" presetClass="entr" presetSubtype="0" fill="hold" grpId="0" nodeType="after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1000"/>
                                        <p:tgtEl>
                                          <p:spTgt spid="17"/>
                                        </p:tgtEl>
                                      </p:cBhvr>
                                    </p:animEffect>
                                    <p:anim calcmode="lin" valueType="num">
                                      <p:cBhvr>
                                        <p:cTn id="54" dur="1000" fill="hold"/>
                                        <p:tgtEl>
                                          <p:spTgt spid="17"/>
                                        </p:tgtEl>
                                        <p:attrNameLst>
                                          <p:attrName>ppt_x</p:attrName>
                                        </p:attrNameLst>
                                      </p:cBhvr>
                                      <p:tavLst>
                                        <p:tav tm="0">
                                          <p:val>
                                            <p:strVal val="#ppt_x"/>
                                          </p:val>
                                        </p:tav>
                                        <p:tav tm="100000">
                                          <p:val>
                                            <p:strVal val="#ppt_x"/>
                                          </p:val>
                                        </p:tav>
                                      </p:tavLst>
                                    </p:anim>
                                    <p:anim calcmode="lin" valueType="num">
                                      <p:cBhvr>
                                        <p:cTn id="55" dur="1000" fill="hold"/>
                                        <p:tgtEl>
                                          <p:spTgt spid="17"/>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1000"/>
                                        <p:tgtEl>
                                          <p:spTgt spid="16"/>
                                        </p:tgtEl>
                                      </p:cBhvr>
                                    </p:animEffect>
                                    <p:anim calcmode="lin" valueType="num">
                                      <p:cBhvr>
                                        <p:cTn id="59" dur="1000" fill="hold"/>
                                        <p:tgtEl>
                                          <p:spTgt spid="16"/>
                                        </p:tgtEl>
                                        <p:attrNameLst>
                                          <p:attrName>ppt_x</p:attrName>
                                        </p:attrNameLst>
                                      </p:cBhvr>
                                      <p:tavLst>
                                        <p:tav tm="0">
                                          <p:val>
                                            <p:strVal val="#ppt_x"/>
                                          </p:val>
                                        </p:tav>
                                        <p:tav tm="100000">
                                          <p:val>
                                            <p:strVal val="#ppt_x"/>
                                          </p:val>
                                        </p:tav>
                                      </p:tavLst>
                                    </p:anim>
                                    <p:anim calcmode="lin" valueType="num">
                                      <p:cBhvr>
                                        <p:cTn id="60" dur="1000" fill="hold"/>
                                        <p:tgtEl>
                                          <p:spTgt spid="16"/>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1000"/>
                                        <p:tgtEl>
                                          <p:spTgt spid="19"/>
                                        </p:tgtEl>
                                      </p:cBhvr>
                                    </p:animEffect>
                                    <p:anim calcmode="lin" valueType="num">
                                      <p:cBhvr>
                                        <p:cTn id="64" dur="1000" fill="hold"/>
                                        <p:tgtEl>
                                          <p:spTgt spid="19"/>
                                        </p:tgtEl>
                                        <p:attrNameLst>
                                          <p:attrName>ppt_x</p:attrName>
                                        </p:attrNameLst>
                                      </p:cBhvr>
                                      <p:tavLst>
                                        <p:tav tm="0">
                                          <p:val>
                                            <p:strVal val="#ppt_x"/>
                                          </p:val>
                                        </p:tav>
                                        <p:tav tm="100000">
                                          <p:val>
                                            <p:strVal val="#ppt_x"/>
                                          </p:val>
                                        </p:tav>
                                      </p:tavLst>
                                    </p:anim>
                                    <p:anim calcmode="lin" valueType="num">
                                      <p:cBhvr>
                                        <p:cTn id="65" dur="1000" fill="hold"/>
                                        <p:tgtEl>
                                          <p:spTgt spid="19"/>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fade">
                                      <p:cBhvr>
                                        <p:cTn id="68" dur="1000"/>
                                        <p:tgtEl>
                                          <p:spTgt spid="18"/>
                                        </p:tgtEl>
                                      </p:cBhvr>
                                    </p:animEffect>
                                    <p:anim calcmode="lin" valueType="num">
                                      <p:cBhvr>
                                        <p:cTn id="69" dur="1000" fill="hold"/>
                                        <p:tgtEl>
                                          <p:spTgt spid="18"/>
                                        </p:tgtEl>
                                        <p:attrNameLst>
                                          <p:attrName>ppt_x</p:attrName>
                                        </p:attrNameLst>
                                      </p:cBhvr>
                                      <p:tavLst>
                                        <p:tav tm="0">
                                          <p:val>
                                            <p:strVal val="#ppt_x"/>
                                          </p:val>
                                        </p:tav>
                                        <p:tav tm="100000">
                                          <p:val>
                                            <p:strVal val="#ppt_x"/>
                                          </p:val>
                                        </p:tav>
                                      </p:tavLst>
                                    </p:anim>
                                    <p:anim calcmode="lin" valueType="num">
                                      <p:cBhvr>
                                        <p:cTn id="70" dur="1000" fill="hold"/>
                                        <p:tgtEl>
                                          <p:spTgt spid="18"/>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20"/>
                                        </p:tgtEl>
                                        <p:attrNameLst>
                                          <p:attrName>style.visibility</p:attrName>
                                        </p:attrNameLst>
                                      </p:cBhvr>
                                      <p:to>
                                        <p:strVal val="visible"/>
                                      </p:to>
                                    </p:set>
                                    <p:animEffect transition="in" filter="fade">
                                      <p:cBhvr>
                                        <p:cTn id="73" dur="1000"/>
                                        <p:tgtEl>
                                          <p:spTgt spid="20"/>
                                        </p:tgtEl>
                                      </p:cBhvr>
                                    </p:animEffect>
                                    <p:anim calcmode="lin" valueType="num">
                                      <p:cBhvr>
                                        <p:cTn id="74" dur="1000" fill="hold"/>
                                        <p:tgtEl>
                                          <p:spTgt spid="20"/>
                                        </p:tgtEl>
                                        <p:attrNameLst>
                                          <p:attrName>ppt_x</p:attrName>
                                        </p:attrNameLst>
                                      </p:cBhvr>
                                      <p:tavLst>
                                        <p:tav tm="0">
                                          <p:val>
                                            <p:strVal val="#ppt_x"/>
                                          </p:val>
                                        </p:tav>
                                        <p:tav tm="100000">
                                          <p:val>
                                            <p:strVal val="#ppt_x"/>
                                          </p:val>
                                        </p:tav>
                                      </p:tavLst>
                                    </p:anim>
                                    <p:anim calcmode="lin" valueType="num">
                                      <p:cBhvr>
                                        <p:cTn id="75" dur="1000" fill="hold"/>
                                        <p:tgtEl>
                                          <p:spTgt spid="20"/>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fade">
                                      <p:cBhvr>
                                        <p:cTn id="78" dur="1000"/>
                                        <p:tgtEl>
                                          <p:spTgt spid="21"/>
                                        </p:tgtEl>
                                      </p:cBhvr>
                                    </p:animEffect>
                                    <p:anim calcmode="lin" valueType="num">
                                      <p:cBhvr>
                                        <p:cTn id="79" dur="1000" fill="hold"/>
                                        <p:tgtEl>
                                          <p:spTgt spid="21"/>
                                        </p:tgtEl>
                                        <p:attrNameLst>
                                          <p:attrName>ppt_x</p:attrName>
                                        </p:attrNameLst>
                                      </p:cBhvr>
                                      <p:tavLst>
                                        <p:tav tm="0">
                                          <p:val>
                                            <p:strVal val="#ppt_x"/>
                                          </p:val>
                                        </p:tav>
                                        <p:tav tm="100000">
                                          <p:val>
                                            <p:strVal val="#ppt_x"/>
                                          </p:val>
                                        </p:tav>
                                      </p:tavLst>
                                    </p:anim>
                                    <p:anim calcmode="lin" valueType="num">
                                      <p:cBhvr>
                                        <p:cTn id="80" dur="1000" fill="hold"/>
                                        <p:tgtEl>
                                          <p:spTgt spid="21"/>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fade">
                                      <p:cBhvr>
                                        <p:cTn id="83" dur="1000"/>
                                        <p:tgtEl>
                                          <p:spTgt spid="22"/>
                                        </p:tgtEl>
                                      </p:cBhvr>
                                    </p:animEffect>
                                    <p:anim calcmode="lin" valueType="num">
                                      <p:cBhvr>
                                        <p:cTn id="84" dur="1000" fill="hold"/>
                                        <p:tgtEl>
                                          <p:spTgt spid="22"/>
                                        </p:tgtEl>
                                        <p:attrNameLst>
                                          <p:attrName>ppt_x</p:attrName>
                                        </p:attrNameLst>
                                      </p:cBhvr>
                                      <p:tavLst>
                                        <p:tav tm="0">
                                          <p:val>
                                            <p:strVal val="#ppt_x"/>
                                          </p:val>
                                        </p:tav>
                                        <p:tav tm="100000">
                                          <p:val>
                                            <p:strVal val="#ppt_x"/>
                                          </p:val>
                                        </p:tav>
                                      </p:tavLst>
                                    </p:anim>
                                    <p:anim calcmode="lin" valueType="num">
                                      <p:cBhvr>
                                        <p:cTn id="85" dur="1000" fill="hold"/>
                                        <p:tgtEl>
                                          <p:spTgt spid="22"/>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1000"/>
                                        <p:tgtEl>
                                          <p:spTgt spid="23"/>
                                        </p:tgtEl>
                                      </p:cBhvr>
                                    </p:animEffect>
                                    <p:anim calcmode="lin" valueType="num">
                                      <p:cBhvr>
                                        <p:cTn id="89" dur="1000" fill="hold"/>
                                        <p:tgtEl>
                                          <p:spTgt spid="23"/>
                                        </p:tgtEl>
                                        <p:attrNameLst>
                                          <p:attrName>ppt_x</p:attrName>
                                        </p:attrNameLst>
                                      </p:cBhvr>
                                      <p:tavLst>
                                        <p:tav tm="0">
                                          <p:val>
                                            <p:strVal val="#ppt_x"/>
                                          </p:val>
                                        </p:tav>
                                        <p:tav tm="100000">
                                          <p:val>
                                            <p:strVal val="#ppt_x"/>
                                          </p:val>
                                        </p:tav>
                                      </p:tavLst>
                                    </p:anim>
                                    <p:anim calcmode="lin" valueType="num">
                                      <p:cBhvr>
                                        <p:cTn id="90"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P spid="10" grpId="0" animBg="1"/>
      <p:bldP spid="11" grpId="0" animBg="1"/>
      <p:bldP spid="7" grpId="0" animBg="1"/>
      <p:bldP spid="13" grpId="0" animBg="1"/>
      <p:bldP spid="14" grpId="0" animBg="1"/>
      <p:bldP spid="15" grpId="0" animBg="1"/>
      <p:bldP spid="16" grpId="0"/>
      <p:bldP spid="17" grpId="0"/>
      <p:bldP spid="18" grpId="0"/>
      <p:bldP spid="19" grpId="0"/>
      <p:bldP spid="20" grpId="0"/>
      <p:bldP spid="21" grpId="0"/>
      <p:bldP spid="22" grpId="0"/>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981208AB-8D11-468B-9794-B4C837BB2BF1}"/>
              </a:ext>
            </a:extLst>
          </p:cNvPr>
          <p:cNvGrpSpPr/>
          <p:nvPr/>
        </p:nvGrpSpPr>
        <p:grpSpPr>
          <a:xfrm>
            <a:off x="3663729" y="1700808"/>
            <a:ext cx="2304256" cy="3923737"/>
            <a:chOff x="3663729" y="1700808"/>
            <a:chExt cx="2304256" cy="3923737"/>
          </a:xfrm>
        </p:grpSpPr>
        <p:sp>
          <p:nvSpPr>
            <p:cNvPr id="113" name="圆角矩形 112"/>
            <p:cNvSpPr/>
            <p:nvPr/>
          </p:nvSpPr>
          <p:spPr>
            <a:xfrm>
              <a:off x="3663729" y="2213948"/>
              <a:ext cx="2304256" cy="3410597"/>
            </a:xfrm>
            <a:prstGeom prst="roundRect">
              <a:avLst>
                <a:gd name="adj" fmla="val 3230"/>
              </a:avLst>
            </a:prstGeom>
            <a:solidFill>
              <a:srgbClr val="084772"/>
            </a:solidFill>
            <a:ln w="19050">
              <a:noFill/>
            </a:ln>
          </p:spPr>
          <p:txBody>
            <a:bodyPr rtlCol="0" anchor="ctr"/>
            <a:lstStyle/>
            <a:p>
              <a:pPr algn="ctr"/>
              <a:endParaRPr lang="zh-CN" altLang="en-US" sz="2133">
                <a:solidFill>
                  <a:schemeClr val="bg1"/>
                </a:solidFill>
                <a:latin typeface="华文细黑" panose="02010600040101010101" pitchFamily="2" charset="-122"/>
                <a:ea typeface="华文细黑" panose="02010600040101010101" pitchFamily="2" charset="-122"/>
              </a:endParaRPr>
            </a:p>
          </p:txBody>
        </p:sp>
        <p:cxnSp>
          <p:nvCxnSpPr>
            <p:cNvPr id="114" name="直接箭头连接符 113"/>
            <p:cNvCxnSpPr/>
            <p:nvPr/>
          </p:nvCxnSpPr>
          <p:spPr>
            <a:xfrm>
              <a:off x="3917671" y="3196840"/>
              <a:ext cx="1827428" cy="0"/>
            </a:xfrm>
            <a:prstGeom prst="straightConnector1">
              <a:avLst/>
            </a:prstGeom>
            <a:noFill/>
            <a:ln w="19050">
              <a:solidFill>
                <a:schemeClr val="bg1"/>
              </a:solidFill>
              <a:headEnd type="oval" w="med" len="med"/>
              <a:tailEnd type="oval" w="med" len="med"/>
            </a:ln>
          </p:spPr>
        </p:cxnSp>
        <p:cxnSp>
          <p:nvCxnSpPr>
            <p:cNvPr id="115" name="直接箭头连接符 114"/>
            <p:cNvCxnSpPr/>
            <p:nvPr/>
          </p:nvCxnSpPr>
          <p:spPr>
            <a:xfrm>
              <a:off x="3917671" y="3692449"/>
              <a:ext cx="1827428" cy="0"/>
            </a:xfrm>
            <a:prstGeom prst="straightConnector1">
              <a:avLst/>
            </a:prstGeom>
            <a:noFill/>
            <a:ln w="19050">
              <a:solidFill>
                <a:schemeClr val="bg1"/>
              </a:solidFill>
              <a:headEnd type="oval" w="med" len="med"/>
              <a:tailEnd type="oval" w="med" len="med"/>
            </a:ln>
          </p:spPr>
        </p:cxnSp>
        <p:sp>
          <p:nvSpPr>
            <p:cNvPr id="116" name="矩形 115"/>
            <p:cNvSpPr/>
            <p:nvPr/>
          </p:nvSpPr>
          <p:spPr>
            <a:xfrm>
              <a:off x="3844432" y="4466882"/>
              <a:ext cx="1942851" cy="890500"/>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17" name="矩形 116"/>
            <p:cNvSpPr/>
            <p:nvPr/>
          </p:nvSpPr>
          <p:spPr>
            <a:xfrm>
              <a:off x="3739603" y="321997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1" name="椭圆 30"/>
            <p:cNvSpPr/>
            <p:nvPr/>
          </p:nvSpPr>
          <p:spPr>
            <a:xfrm>
              <a:off x="4282786" y="1700808"/>
              <a:ext cx="1066145" cy="1045797"/>
            </a:xfrm>
            <a:prstGeom prst="ellipse">
              <a:avLst/>
            </a:prstGeom>
            <a:solidFill>
              <a:srgbClr val="084772"/>
            </a:solidFill>
            <a:ln w="38100">
              <a:solidFill>
                <a:schemeClr val="bg1"/>
              </a:solidFill>
            </a:ln>
          </p:spPr>
          <p:txBody>
            <a:bodyPr vert="horz" wrap="square" lIns="121920" tIns="60960" rIns="121920" bIns="60960" numCol="1" anchor="t" anchorCtr="0" compatLnSpc="1">
              <a:prstTxWarp prst="textNoShape">
                <a:avLst/>
              </a:prstTxWarp>
            </a:bodyPr>
            <a:lstStyle/>
            <a:p>
              <a:endParaRPr lang="zh-CN" altLang="en-US" sz="2133">
                <a:solidFill>
                  <a:schemeClr val="bg1"/>
                </a:solidFill>
                <a:latin typeface="华文细黑" panose="02010600040101010101" pitchFamily="2" charset="-122"/>
                <a:ea typeface="华文细黑" panose="02010600040101010101" pitchFamily="2" charset="-122"/>
              </a:endParaRPr>
            </a:p>
          </p:txBody>
        </p:sp>
        <p:sp>
          <p:nvSpPr>
            <p:cNvPr id="34" name="矩形 33"/>
            <p:cNvSpPr/>
            <p:nvPr/>
          </p:nvSpPr>
          <p:spPr>
            <a:xfrm>
              <a:off x="4499179"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02</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9" name="Freeform 884">
              <a:extLst>
                <a:ext uri="{FF2B5EF4-FFF2-40B4-BE49-F238E27FC236}">
                  <a16:creationId xmlns:a16="http://schemas.microsoft.com/office/drawing/2014/main" id="{6CD0096E-176E-44B0-9A32-12E5DBA0DD1B}"/>
                </a:ext>
              </a:extLst>
            </p:cNvPr>
            <p:cNvSpPr>
              <a:spLocks noEditPoints="1"/>
            </p:cNvSpPr>
            <p:nvPr/>
          </p:nvSpPr>
          <p:spPr bwMode="auto">
            <a:xfrm>
              <a:off x="4530965" y="3884700"/>
              <a:ext cx="608133" cy="496435"/>
            </a:xfrm>
            <a:custGeom>
              <a:avLst/>
              <a:gdLst>
                <a:gd name="T0" fmla="*/ 114 w 207"/>
                <a:gd name="T1" fmla="*/ 136 h 169"/>
                <a:gd name="T2" fmla="*/ 118 w 207"/>
                <a:gd name="T3" fmla="*/ 136 h 169"/>
                <a:gd name="T4" fmla="*/ 203 w 207"/>
                <a:gd name="T5" fmla="*/ 91 h 169"/>
                <a:gd name="T6" fmla="*/ 206 w 207"/>
                <a:gd name="T7" fmla="*/ 83 h 169"/>
                <a:gd name="T8" fmla="*/ 198 w 207"/>
                <a:gd name="T9" fmla="*/ 80 h 169"/>
                <a:gd name="T10" fmla="*/ 115 w 207"/>
                <a:gd name="T11" fmla="*/ 124 h 169"/>
                <a:gd name="T12" fmla="*/ 22 w 207"/>
                <a:gd name="T13" fmla="*/ 105 h 169"/>
                <a:gd name="T14" fmla="*/ 15 w 207"/>
                <a:gd name="T15" fmla="*/ 93 h 169"/>
                <a:gd name="T16" fmla="*/ 27 w 207"/>
                <a:gd name="T17" fmla="*/ 85 h 169"/>
                <a:gd name="T18" fmla="*/ 116 w 207"/>
                <a:gd name="T19" fmla="*/ 104 h 169"/>
                <a:gd name="T20" fmla="*/ 118 w 207"/>
                <a:gd name="T21" fmla="*/ 103 h 169"/>
                <a:gd name="T22" fmla="*/ 203 w 207"/>
                <a:gd name="T23" fmla="*/ 58 h 169"/>
                <a:gd name="T24" fmla="*/ 206 w 207"/>
                <a:gd name="T25" fmla="*/ 50 h 169"/>
                <a:gd name="T26" fmla="*/ 198 w 207"/>
                <a:gd name="T27" fmla="*/ 48 h 169"/>
                <a:gd name="T28" fmla="*/ 114 w 207"/>
                <a:gd name="T29" fmla="*/ 92 h 169"/>
                <a:gd name="T30" fmla="*/ 22 w 207"/>
                <a:gd name="T31" fmla="*/ 72 h 169"/>
                <a:gd name="T32" fmla="*/ 15 w 207"/>
                <a:gd name="T33" fmla="*/ 60 h 169"/>
                <a:gd name="T34" fmla="*/ 27 w 207"/>
                <a:gd name="T35" fmla="*/ 52 h 169"/>
                <a:gd name="T36" fmla="*/ 110 w 207"/>
                <a:gd name="T37" fmla="*/ 70 h 169"/>
                <a:gd name="T38" fmla="*/ 113 w 207"/>
                <a:gd name="T39" fmla="*/ 69 h 169"/>
                <a:gd name="T40" fmla="*/ 198 w 207"/>
                <a:gd name="T41" fmla="*/ 25 h 169"/>
                <a:gd name="T42" fmla="*/ 197 w 207"/>
                <a:gd name="T43" fmla="*/ 17 h 169"/>
                <a:gd name="T44" fmla="*/ 114 w 207"/>
                <a:gd name="T45" fmla="*/ 1 h 169"/>
                <a:gd name="T46" fmla="*/ 92 w 207"/>
                <a:gd name="T47" fmla="*/ 4 h 169"/>
                <a:gd name="T48" fmla="*/ 16 w 207"/>
                <a:gd name="T49" fmla="*/ 42 h 169"/>
                <a:gd name="T50" fmla="*/ 13 w 207"/>
                <a:gd name="T51" fmla="*/ 44 h 169"/>
                <a:gd name="T52" fmla="*/ 3 w 207"/>
                <a:gd name="T53" fmla="*/ 58 h 169"/>
                <a:gd name="T54" fmla="*/ 10 w 207"/>
                <a:gd name="T55" fmla="*/ 78 h 169"/>
                <a:gd name="T56" fmla="*/ 3 w 207"/>
                <a:gd name="T57" fmla="*/ 90 h 169"/>
                <a:gd name="T58" fmla="*/ 10 w 207"/>
                <a:gd name="T59" fmla="*/ 111 h 169"/>
                <a:gd name="T60" fmla="*/ 3 w 207"/>
                <a:gd name="T61" fmla="*/ 123 h 169"/>
                <a:gd name="T62" fmla="*/ 20 w 207"/>
                <a:gd name="T63" fmla="*/ 149 h 169"/>
                <a:gd name="T64" fmla="*/ 115 w 207"/>
                <a:gd name="T65" fmla="*/ 169 h 169"/>
                <a:gd name="T66" fmla="*/ 118 w 207"/>
                <a:gd name="T67" fmla="*/ 168 h 169"/>
                <a:gd name="T68" fmla="*/ 203 w 207"/>
                <a:gd name="T69" fmla="*/ 123 h 169"/>
                <a:gd name="T70" fmla="*/ 206 w 207"/>
                <a:gd name="T71" fmla="*/ 115 h 169"/>
                <a:gd name="T72" fmla="*/ 198 w 207"/>
                <a:gd name="T73" fmla="*/ 113 h 169"/>
                <a:gd name="T74" fmla="*/ 114 w 207"/>
                <a:gd name="T75" fmla="*/ 157 h 169"/>
                <a:gd name="T76" fmla="*/ 22 w 207"/>
                <a:gd name="T77" fmla="*/ 137 h 169"/>
                <a:gd name="T78" fmla="*/ 15 w 207"/>
                <a:gd name="T79" fmla="*/ 125 h 169"/>
                <a:gd name="T80" fmla="*/ 27 w 207"/>
                <a:gd name="T81" fmla="*/ 117 h 169"/>
                <a:gd name="T82" fmla="*/ 114 w 207"/>
                <a:gd name="T83" fmla="*/ 136 h 169"/>
                <a:gd name="T84" fmla="*/ 109 w 207"/>
                <a:gd name="T85" fmla="*/ 21 h 169"/>
                <a:gd name="T86" fmla="*/ 149 w 207"/>
                <a:gd name="T87" fmla="*/ 29 h 169"/>
                <a:gd name="T88" fmla="*/ 131 w 207"/>
                <a:gd name="T89" fmla="*/ 37 h 169"/>
                <a:gd name="T90" fmla="*/ 92 w 207"/>
                <a:gd name="T91" fmla="*/ 29 h 169"/>
                <a:gd name="T92" fmla="*/ 109 w 207"/>
                <a:gd name="T93" fmla="*/ 2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7" h="169">
                  <a:moveTo>
                    <a:pt x="114" y="136"/>
                  </a:moveTo>
                  <a:cubicBezTo>
                    <a:pt x="116" y="136"/>
                    <a:pt x="117" y="136"/>
                    <a:pt x="118" y="136"/>
                  </a:cubicBezTo>
                  <a:cubicBezTo>
                    <a:pt x="203" y="91"/>
                    <a:pt x="203" y="91"/>
                    <a:pt x="203" y="91"/>
                  </a:cubicBezTo>
                  <a:cubicBezTo>
                    <a:pt x="206" y="89"/>
                    <a:pt x="207" y="86"/>
                    <a:pt x="206" y="83"/>
                  </a:cubicBezTo>
                  <a:cubicBezTo>
                    <a:pt x="204" y="80"/>
                    <a:pt x="201" y="79"/>
                    <a:pt x="198" y="80"/>
                  </a:cubicBezTo>
                  <a:cubicBezTo>
                    <a:pt x="115" y="124"/>
                    <a:pt x="115" y="124"/>
                    <a:pt x="115" y="124"/>
                  </a:cubicBezTo>
                  <a:cubicBezTo>
                    <a:pt x="22" y="105"/>
                    <a:pt x="22" y="105"/>
                    <a:pt x="22" y="105"/>
                  </a:cubicBezTo>
                  <a:cubicBezTo>
                    <a:pt x="17" y="103"/>
                    <a:pt x="13" y="98"/>
                    <a:pt x="15" y="93"/>
                  </a:cubicBezTo>
                  <a:cubicBezTo>
                    <a:pt x="16" y="87"/>
                    <a:pt x="21" y="84"/>
                    <a:pt x="27" y="85"/>
                  </a:cubicBezTo>
                  <a:cubicBezTo>
                    <a:pt x="27" y="85"/>
                    <a:pt x="115" y="104"/>
                    <a:pt x="116" y="104"/>
                  </a:cubicBezTo>
                  <a:cubicBezTo>
                    <a:pt x="116" y="104"/>
                    <a:pt x="117" y="104"/>
                    <a:pt x="118" y="103"/>
                  </a:cubicBezTo>
                  <a:cubicBezTo>
                    <a:pt x="203" y="58"/>
                    <a:pt x="203" y="58"/>
                    <a:pt x="203" y="58"/>
                  </a:cubicBezTo>
                  <a:cubicBezTo>
                    <a:pt x="206" y="57"/>
                    <a:pt x="207" y="53"/>
                    <a:pt x="206" y="50"/>
                  </a:cubicBezTo>
                  <a:cubicBezTo>
                    <a:pt x="204" y="48"/>
                    <a:pt x="201" y="46"/>
                    <a:pt x="198" y="48"/>
                  </a:cubicBezTo>
                  <a:cubicBezTo>
                    <a:pt x="114" y="92"/>
                    <a:pt x="114" y="92"/>
                    <a:pt x="114" y="92"/>
                  </a:cubicBezTo>
                  <a:cubicBezTo>
                    <a:pt x="22" y="72"/>
                    <a:pt x="22" y="72"/>
                    <a:pt x="22" y="72"/>
                  </a:cubicBezTo>
                  <a:cubicBezTo>
                    <a:pt x="17" y="71"/>
                    <a:pt x="13" y="66"/>
                    <a:pt x="15" y="60"/>
                  </a:cubicBezTo>
                  <a:cubicBezTo>
                    <a:pt x="16" y="55"/>
                    <a:pt x="21" y="51"/>
                    <a:pt x="27" y="52"/>
                  </a:cubicBezTo>
                  <a:cubicBezTo>
                    <a:pt x="27" y="52"/>
                    <a:pt x="110" y="70"/>
                    <a:pt x="110" y="70"/>
                  </a:cubicBezTo>
                  <a:cubicBezTo>
                    <a:pt x="111" y="70"/>
                    <a:pt x="112" y="70"/>
                    <a:pt x="113" y="69"/>
                  </a:cubicBezTo>
                  <a:cubicBezTo>
                    <a:pt x="113" y="69"/>
                    <a:pt x="198" y="25"/>
                    <a:pt x="198" y="25"/>
                  </a:cubicBezTo>
                  <a:cubicBezTo>
                    <a:pt x="204" y="22"/>
                    <a:pt x="203" y="19"/>
                    <a:pt x="197" y="17"/>
                  </a:cubicBezTo>
                  <a:cubicBezTo>
                    <a:pt x="114" y="1"/>
                    <a:pt x="114" y="1"/>
                    <a:pt x="114" y="1"/>
                  </a:cubicBezTo>
                  <a:cubicBezTo>
                    <a:pt x="108" y="0"/>
                    <a:pt x="98" y="1"/>
                    <a:pt x="92" y="4"/>
                  </a:cubicBezTo>
                  <a:cubicBezTo>
                    <a:pt x="16" y="42"/>
                    <a:pt x="16" y="42"/>
                    <a:pt x="16" y="42"/>
                  </a:cubicBezTo>
                  <a:cubicBezTo>
                    <a:pt x="14" y="42"/>
                    <a:pt x="14" y="43"/>
                    <a:pt x="13" y="44"/>
                  </a:cubicBezTo>
                  <a:cubicBezTo>
                    <a:pt x="8" y="47"/>
                    <a:pt x="4" y="52"/>
                    <a:pt x="3" y="58"/>
                  </a:cubicBezTo>
                  <a:cubicBezTo>
                    <a:pt x="1" y="66"/>
                    <a:pt x="4" y="73"/>
                    <a:pt x="10" y="78"/>
                  </a:cubicBezTo>
                  <a:cubicBezTo>
                    <a:pt x="6" y="81"/>
                    <a:pt x="4" y="85"/>
                    <a:pt x="3" y="90"/>
                  </a:cubicBezTo>
                  <a:cubicBezTo>
                    <a:pt x="1" y="98"/>
                    <a:pt x="4" y="106"/>
                    <a:pt x="10" y="111"/>
                  </a:cubicBezTo>
                  <a:cubicBezTo>
                    <a:pt x="6" y="114"/>
                    <a:pt x="4" y="118"/>
                    <a:pt x="3" y="123"/>
                  </a:cubicBezTo>
                  <a:cubicBezTo>
                    <a:pt x="0" y="134"/>
                    <a:pt x="8" y="146"/>
                    <a:pt x="20" y="149"/>
                  </a:cubicBezTo>
                  <a:cubicBezTo>
                    <a:pt x="20" y="149"/>
                    <a:pt x="114" y="169"/>
                    <a:pt x="115" y="169"/>
                  </a:cubicBezTo>
                  <a:cubicBezTo>
                    <a:pt x="116" y="169"/>
                    <a:pt x="117" y="169"/>
                    <a:pt x="118" y="168"/>
                  </a:cubicBezTo>
                  <a:cubicBezTo>
                    <a:pt x="203" y="123"/>
                    <a:pt x="203" y="123"/>
                    <a:pt x="203" y="123"/>
                  </a:cubicBezTo>
                  <a:cubicBezTo>
                    <a:pt x="206" y="122"/>
                    <a:pt x="207" y="118"/>
                    <a:pt x="206" y="115"/>
                  </a:cubicBezTo>
                  <a:cubicBezTo>
                    <a:pt x="204" y="113"/>
                    <a:pt x="201" y="111"/>
                    <a:pt x="198" y="113"/>
                  </a:cubicBezTo>
                  <a:cubicBezTo>
                    <a:pt x="114" y="157"/>
                    <a:pt x="114" y="157"/>
                    <a:pt x="114" y="157"/>
                  </a:cubicBezTo>
                  <a:cubicBezTo>
                    <a:pt x="22" y="137"/>
                    <a:pt x="22" y="137"/>
                    <a:pt x="22" y="137"/>
                  </a:cubicBezTo>
                  <a:cubicBezTo>
                    <a:pt x="17" y="136"/>
                    <a:pt x="13" y="131"/>
                    <a:pt x="15" y="125"/>
                  </a:cubicBezTo>
                  <a:cubicBezTo>
                    <a:pt x="16" y="120"/>
                    <a:pt x="21" y="116"/>
                    <a:pt x="27" y="117"/>
                  </a:cubicBezTo>
                  <a:cubicBezTo>
                    <a:pt x="27" y="117"/>
                    <a:pt x="114" y="136"/>
                    <a:pt x="114" y="136"/>
                  </a:cubicBezTo>
                  <a:close/>
                  <a:moveTo>
                    <a:pt x="109" y="21"/>
                  </a:moveTo>
                  <a:cubicBezTo>
                    <a:pt x="149" y="29"/>
                    <a:pt x="149" y="29"/>
                    <a:pt x="149" y="29"/>
                  </a:cubicBezTo>
                  <a:cubicBezTo>
                    <a:pt x="131" y="37"/>
                    <a:pt x="131" y="37"/>
                    <a:pt x="131" y="37"/>
                  </a:cubicBezTo>
                  <a:cubicBezTo>
                    <a:pt x="92" y="29"/>
                    <a:pt x="92" y="29"/>
                    <a:pt x="92" y="29"/>
                  </a:cubicBezTo>
                  <a:lnTo>
                    <a:pt x="109" y="21"/>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4" name="组合 3">
            <a:extLst>
              <a:ext uri="{FF2B5EF4-FFF2-40B4-BE49-F238E27FC236}">
                <a16:creationId xmlns:a16="http://schemas.microsoft.com/office/drawing/2014/main" id="{96D0022E-A9EC-4356-A0C6-15E0691707D0}"/>
              </a:ext>
            </a:extLst>
          </p:cNvPr>
          <p:cNvGrpSpPr/>
          <p:nvPr/>
        </p:nvGrpSpPr>
        <p:grpSpPr>
          <a:xfrm>
            <a:off x="1103445" y="1700808"/>
            <a:ext cx="2304256" cy="3923737"/>
            <a:chOff x="1103445" y="1700808"/>
            <a:chExt cx="2304256" cy="3923737"/>
          </a:xfrm>
        </p:grpSpPr>
        <p:sp>
          <p:nvSpPr>
            <p:cNvPr id="2" name="圆角矩形 1"/>
            <p:cNvSpPr/>
            <p:nvPr/>
          </p:nvSpPr>
          <p:spPr>
            <a:xfrm>
              <a:off x="1103445" y="2213948"/>
              <a:ext cx="2304256" cy="3410597"/>
            </a:xfrm>
            <a:prstGeom prst="roundRect">
              <a:avLst>
                <a:gd name="adj" fmla="val 3230"/>
              </a:avLst>
            </a:prstGeom>
            <a:solidFill>
              <a:srgbClr val="084772"/>
            </a:solidFill>
            <a:ln w="19050">
              <a:noFill/>
            </a:ln>
          </p:spPr>
          <p:txBody>
            <a:bodyPr rtlCol="0" anchor="ctr"/>
            <a:lstStyle/>
            <a:p>
              <a:pPr algn="ctr"/>
              <a:endParaRPr lang="zh-CN" altLang="en-US" sz="2133">
                <a:solidFill>
                  <a:schemeClr val="bg1"/>
                </a:solidFill>
                <a:latin typeface="华文细黑" panose="02010600040101010101" pitchFamily="2" charset="-122"/>
                <a:ea typeface="华文细黑" panose="02010600040101010101" pitchFamily="2" charset="-122"/>
              </a:endParaRPr>
            </a:p>
          </p:txBody>
        </p:sp>
        <p:cxnSp>
          <p:nvCxnSpPr>
            <p:cNvPr id="23554" name="直接箭头连接符 23553"/>
            <p:cNvCxnSpPr/>
            <p:nvPr/>
          </p:nvCxnSpPr>
          <p:spPr>
            <a:xfrm>
              <a:off x="1357387" y="3196840"/>
              <a:ext cx="1827428" cy="0"/>
            </a:xfrm>
            <a:prstGeom prst="straightConnector1">
              <a:avLst/>
            </a:prstGeom>
            <a:noFill/>
            <a:ln w="19050">
              <a:solidFill>
                <a:schemeClr val="bg1"/>
              </a:solidFill>
              <a:headEnd type="oval" w="med" len="med"/>
              <a:tailEnd type="oval" w="med" len="med"/>
            </a:ln>
          </p:spPr>
        </p:cxnSp>
        <p:cxnSp>
          <p:nvCxnSpPr>
            <p:cNvPr id="103" name="直接箭头连接符 102"/>
            <p:cNvCxnSpPr/>
            <p:nvPr/>
          </p:nvCxnSpPr>
          <p:spPr>
            <a:xfrm>
              <a:off x="1357387" y="3692449"/>
              <a:ext cx="1827428" cy="0"/>
            </a:xfrm>
            <a:prstGeom prst="straightConnector1">
              <a:avLst/>
            </a:prstGeom>
            <a:noFill/>
            <a:ln w="19050">
              <a:solidFill>
                <a:schemeClr val="bg1"/>
              </a:solidFill>
              <a:headEnd type="oval" w="med" len="med"/>
              <a:tailEnd type="oval" w="med" len="med"/>
            </a:ln>
          </p:spPr>
        </p:cxnSp>
        <p:sp>
          <p:nvSpPr>
            <p:cNvPr id="104" name="矩形 103"/>
            <p:cNvSpPr/>
            <p:nvPr/>
          </p:nvSpPr>
          <p:spPr>
            <a:xfrm>
              <a:off x="1284148" y="4466882"/>
              <a:ext cx="1942851" cy="890500"/>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05" name="矩形 104"/>
            <p:cNvSpPr/>
            <p:nvPr/>
          </p:nvSpPr>
          <p:spPr>
            <a:xfrm>
              <a:off x="1179319" y="3251213"/>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 name="椭圆 2"/>
            <p:cNvSpPr/>
            <p:nvPr/>
          </p:nvSpPr>
          <p:spPr>
            <a:xfrm>
              <a:off x="1722500" y="1700808"/>
              <a:ext cx="1066145" cy="1045797"/>
            </a:xfrm>
            <a:prstGeom prst="ellipse">
              <a:avLst/>
            </a:prstGeom>
            <a:solidFill>
              <a:srgbClr val="084772"/>
            </a:solidFill>
            <a:ln w="38100">
              <a:solidFill>
                <a:schemeClr val="bg1"/>
              </a:solidFill>
            </a:ln>
          </p:spPr>
          <p:txBody>
            <a:bodyPr vert="horz" wrap="square" lIns="121920" tIns="60960" rIns="121920" bIns="60960" numCol="1" anchor="t" anchorCtr="0" compatLnSpc="1">
              <a:prstTxWarp prst="textNoShape">
                <a:avLst/>
              </a:prstTxWarp>
            </a:bodyPr>
            <a:lstStyle/>
            <a:p>
              <a:endParaRPr lang="zh-CN" altLang="en-US" sz="2133">
                <a:solidFill>
                  <a:schemeClr val="bg1"/>
                </a:solidFill>
                <a:latin typeface="华文细黑" panose="02010600040101010101" pitchFamily="2" charset="-122"/>
                <a:ea typeface="华文细黑" panose="02010600040101010101" pitchFamily="2" charset="-122"/>
              </a:endParaRPr>
            </a:p>
          </p:txBody>
        </p:sp>
        <p:sp>
          <p:nvSpPr>
            <p:cNvPr id="28" name="矩形 27"/>
            <p:cNvSpPr/>
            <p:nvPr/>
          </p:nvSpPr>
          <p:spPr>
            <a:xfrm>
              <a:off x="1935611"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01</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40" name="Freeform 889">
              <a:extLst>
                <a:ext uri="{FF2B5EF4-FFF2-40B4-BE49-F238E27FC236}">
                  <a16:creationId xmlns:a16="http://schemas.microsoft.com/office/drawing/2014/main" id="{0D1BF705-FC2A-4E9A-8BEF-6E6269B0B6B0}"/>
                </a:ext>
              </a:extLst>
            </p:cNvPr>
            <p:cNvSpPr>
              <a:spLocks noEditPoints="1"/>
            </p:cNvSpPr>
            <p:nvPr/>
          </p:nvSpPr>
          <p:spPr bwMode="auto">
            <a:xfrm>
              <a:off x="1991458" y="3861120"/>
              <a:ext cx="522498" cy="543596"/>
            </a:xfrm>
            <a:custGeom>
              <a:avLst/>
              <a:gdLst>
                <a:gd name="T0" fmla="*/ 178 w 178"/>
                <a:gd name="T1" fmla="*/ 180 h 185"/>
                <a:gd name="T2" fmla="*/ 5 w 178"/>
                <a:gd name="T3" fmla="*/ 185 h 185"/>
                <a:gd name="T4" fmla="*/ 0 w 178"/>
                <a:gd name="T5" fmla="*/ 180 h 185"/>
                <a:gd name="T6" fmla="*/ 173 w 178"/>
                <a:gd name="T7" fmla="*/ 175 h 185"/>
                <a:gd name="T8" fmla="*/ 6 w 178"/>
                <a:gd name="T9" fmla="*/ 162 h 185"/>
                <a:gd name="T10" fmla="*/ 11 w 178"/>
                <a:gd name="T11" fmla="*/ 167 h 185"/>
                <a:gd name="T12" fmla="*/ 172 w 178"/>
                <a:gd name="T13" fmla="*/ 162 h 185"/>
                <a:gd name="T14" fmla="*/ 167 w 178"/>
                <a:gd name="T15" fmla="*/ 157 h 185"/>
                <a:gd name="T16" fmla="*/ 6 w 178"/>
                <a:gd name="T17" fmla="*/ 162 h 185"/>
                <a:gd name="T18" fmla="*/ 8 w 178"/>
                <a:gd name="T19" fmla="*/ 50 h 185"/>
                <a:gd name="T20" fmla="*/ 91 w 178"/>
                <a:gd name="T21" fmla="*/ 1 h 185"/>
                <a:gd name="T22" fmla="*/ 174 w 178"/>
                <a:gd name="T23" fmla="*/ 57 h 185"/>
                <a:gd name="T24" fmla="*/ 9 w 178"/>
                <a:gd name="T25" fmla="*/ 61 h 185"/>
                <a:gd name="T26" fmla="*/ 77 w 178"/>
                <a:gd name="T27" fmla="*/ 34 h 185"/>
                <a:gd name="T28" fmla="*/ 101 w 178"/>
                <a:gd name="T29" fmla="*/ 34 h 185"/>
                <a:gd name="T30" fmla="*/ 77 w 178"/>
                <a:gd name="T31" fmla="*/ 34 h 185"/>
                <a:gd name="T32" fmla="*/ 19 w 178"/>
                <a:gd name="T33" fmla="*/ 141 h 185"/>
                <a:gd name="T34" fmla="*/ 25 w 178"/>
                <a:gd name="T35" fmla="*/ 147 h 185"/>
                <a:gd name="T36" fmla="*/ 54 w 178"/>
                <a:gd name="T37" fmla="*/ 142 h 185"/>
                <a:gd name="T38" fmla="*/ 49 w 178"/>
                <a:gd name="T39" fmla="*/ 137 h 185"/>
                <a:gd name="T40" fmla="*/ 47 w 178"/>
                <a:gd name="T41" fmla="*/ 80 h 185"/>
                <a:gd name="T42" fmla="*/ 54 w 178"/>
                <a:gd name="T43" fmla="*/ 76 h 185"/>
                <a:gd name="T44" fmla="*/ 50 w 178"/>
                <a:gd name="T45" fmla="*/ 70 h 185"/>
                <a:gd name="T46" fmla="*/ 19 w 178"/>
                <a:gd name="T47" fmla="*/ 75 h 185"/>
                <a:gd name="T48" fmla="*/ 24 w 178"/>
                <a:gd name="T49" fmla="*/ 80 h 185"/>
                <a:gd name="T50" fmla="*/ 25 w 178"/>
                <a:gd name="T51" fmla="*/ 137 h 185"/>
                <a:gd name="T52" fmla="*/ 77 w 178"/>
                <a:gd name="T53" fmla="*/ 137 h 185"/>
                <a:gd name="T54" fmla="*/ 72 w 178"/>
                <a:gd name="T55" fmla="*/ 142 h 185"/>
                <a:gd name="T56" fmla="*/ 101 w 178"/>
                <a:gd name="T57" fmla="*/ 147 h 185"/>
                <a:gd name="T58" fmla="*/ 106 w 178"/>
                <a:gd name="T59" fmla="*/ 141 h 185"/>
                <a:gd name="T60" fmla="*/ 100 w 178"/>
                <a:gd name="T61" fmla="*/ 137 h 185"/>
                <a:gd name="T62" fmla="*/ 101 w 178"/>
                <a:gd name="T63" fmla="*/ 80 h 185"/>
                <a:gd name="T64" fmla="*/ 106 w 178"/>
                <a:gd name="T65" fmla="*/ 75 h 185"/>
                <a:gd name="T66" fmla="*/ 78 w 178"/>
                <a:gd name="T67" fmla="*/ 70 h 185"/>
                <a:gd name="T68" fmla="*/ 72 w 178"/>
                <a:gd name="T69" fmla="*/ 76 h 185"/>
                <a:gd name="T70" fmla="*/ 78 w 178"/>
                <a:gd name="T71" fmla="*/ 80 h 185"/>
                <a:gd name="T72" fmla="*/ 77 w 178"/>
                <a:gd name="T73" fmla="*/ 137 h 185"/>
                <a:gd name="T74" fmla="*/ 124 w 178"/>
                <a:gd name="T75" fmla="*/ 141 h 185"/>
                <a:gd name="T76" fmla="*/ 130 w 178"/>
                <a:gd name="T77" fmla="*/ 147 h 185"/>
                <a:gd name="T78" fmla="*/ 159 w 178"/>
                <a:gd name="T79" fmla="*/ 142 h 185"/>
                <a:gd name="T80" fmla="*/ 154 w 178"/>
                <a:gd name="T81" fmla="*/ 137 h 185"/>
                <a:gd name="T82" fmla="*/ 152 w 178"/>
                <a:gd name="T83" fmla="*/ 80 h 185"/>
                <a:gd name="T84" fmla="*/ 159 w 178"/>
                <a:gd name="T85" fmla="*/ 76 h 185"/>
                <a:gd name="T86" fmla="*/ 155 w 178"/>
                <a:gd name="T87" fmla="*/ 70 h 185"/>
                <a:gd name="T88" fmla="*/ 124 w 178"/>
                <a:gd name="T89" fmla="*/ 75 h 185"/>
                <a:gd name="T90" fmla="*/ 129 w 178"/>
                <a:gd name="T91" fmla="*/ 80 h 185"/>
                <a:gd name="T92" fmla="*/ 130 w 178"/>
                <a:gd name="T93" fmla="*/ 13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8" h="185">
                  <a:moveTo>
                    <a:pt x="178" y="180"/>
                  </a:moveTo>
                  <a:cubicBezTo>
                    <a:pt x="178" y="180"/>
                    <a:pt x="178" y="180"/>
                    <a:pt x="178" y="180"/>
                  </a:cubicBezTo>
                  <a:cubicBezTo>
                    <a:pt x="178" y="183"/>
                    <a:pt x="176" y="185"/>
                    <a:pt x="173" y="185"/>
                  </a:cubicBezTo>
                  <a:cubicBezTo>
                    <a:pt x="5" y="185"/>
                    <a:pt x="5" y="185"/>
                    <a:pt x="5" y="185"/>
                  </a:cubicBezTo>
                  <a:cubicBezTo>
                    <a:pt x="2" y="185"/>
                    <a:pt x="0" y="183"/>
                    <a:pt x="0" y="180"/>
                  </a:cubicBezTo>
                  <a:cubicBezTo>
                    <a:pt x="0" y="180"/>
                    <a:pt x="0" y="180"/>
                    <a:pt x="0" y="180"/>
                  </a:cubicBezTo>
                  <a:cubicBezTo>
                    <a:pt x="0" y="177"/>
                    <a:pt x="2" y="175"/>
                    <a:pt x="5" y="175"/>
                  </a:cubicBezTo>
                  <a:cubicBezTo>
                    <a:pt x="173" y="175"/>
                    <a:pt x="173" y="175"/>
                    <a:pt x="173" y="175"/>
                  </a:cubicBezTo>
                  <a:cubicBezTo>
                    <a:pt x="176" y="175"/>
                    <a:pt x="178" y="177"/>
                    <a:pt x="178" y="180"/>
                  </a:cubicBezTo>
                  <a:close/>
                  <a:moveTo>
                    <a:pt x="6" y="162"/>
                  </a:moveTo>
                  <a:cubicBezTo>
                    <a:pt x="6" y="162"/>
                    <a:pt x="6" y="162"/>
                    <a:pt x="6" y="162"/>
                  </a:cubicBezTo>
                  <a:cubicBezTo>
                    <a:pt x="6" y="165"/>
                    <a:pt x="9" y="167"/>
                    <a:pt x="11" y="167"/>
                  </a:cubicBezTo>
                  <a:cubicBezTo>
                    <a:pt x="167" y="167"/>
                    <a:pt x="167" y="167"/>
                    <a:pt x="167" y="167"/>
                  </a:cubicBezTo>
                  <a:cubicBezTo>
                    <a:pt x="169" y="167"/>
                    <a:pt x="172" y="165"/>
                    <a:pt x="172" y="162"/>
                  </a:cubicBezTo>
                  <a:cubicBezTo>
                    <a:pt x="172" y="162"/>
                    <a:pt x="172" y="162"/>
                    <a:pt x="172" y="162"/>
                  </a:cubicBezTo>
                  <a:cubicBezTo>
                    <a:pt x="172" y="159"/>
                    <a:pt x="169" y="157"/>
                    <a:pt x="167" y="157"/>
                  </a:cubicBezTo>
                  <a:cubicBezTo>
                    <a:pt x="11" y="157"/>
                    <a:pt x="11" y="157"/>
                    <a:pt x="11" y="157"/>
                  </a:cubicBezTo>
                  <a:cubicBezTo>
                    <a:pt x="9" y="157"/>
                    <a:pt x="6" y="159"/>
                    <a:pt x="6" y="162"/>
                  </a:cubicBezTo>
                  <a:close/>
                  <a:moveTo>
                    <a:pt x="4" y="57"/>
                  </a:moveTo>
                  <a:cubicBezTo>
                    <a:pt x="4" y="54"/>
                    <a:pt x="3" y="52"/>
                    <a:pt x="8" y="50"/>
                  </a:cubicBezTo>
                  <a:cubicBezTo>
                    <a:pt x="12" y="47"/>
                    <a:pt x="87" y="1"/>
                    <a:pt x="87" y="1"/>
                  </a:cubicBezTo>
                  <a:cubicBezTo>
                    <a:pt x="88" y="0"/>
                    <a:pt x="90" y="0"/>
                    <a:pt x="91" y="1"/>
                  </a:cubicBezTo>
                  <a:cubicBezTo>
                    <a:pt x="91" y="1"/>
                    <a:pt x="167" y="47"/>
                    <a:pt x="170" y="50"/>
                  </a:cubicBezTo>
                  <a:cubicBezTo>
                    <a:pt x="174" y="52"/>
                    <a:pt x="174" y="54"/>
                    <a:pt x="174" y="57"/>
                  </a:cubicBezTo>
                  <a:cubicBezTo>
                    <a:pt x="174" y="59"/>
                    <a:pt x="171" y="61"/>
                    <a:pt x="169" y="61"/>
                  </a:cubicBezTo>
                  <a:cubicBezTo>
                    <a:pt x="9" y="61"/>
                    <a:pt x="9" y="61"/>
                    <a:pt x="9" y="61"/>
                  </a:cubicBezTo>
                  <a:cubicBezTo>
                    <a:pt x="7" y="61"/>
                    <a:pt x="4" y="59"/>
                    <a:pt x="4" y="57"/>
                  </a:cubicBezTo>
                  <a:close/>
                  <a:moveTo>
                    <a:pt x="77" y="34"/>
                  </a:moveTo>
                  <a:cubicBezTo>
                    <a:pt x="77" y="40"/>
                    <a:pt x="83" y="45"/>
                    <a:pt x="89" y="45"/>
                  </a:cubicBezTo>
                  <a:cubicBezTo>
                    <a:pt x="95" y="45"/>
                    <a:pt x="101" y="40"/>
                    <a:pt x="101" y="34"/>
                  </a:cubicBezTo>
                  <a:cubicBezTo>
                    <a:pt x="101" y="27"/>
                    <a:pt x="95" y="22"/>
                    <a:pt x="89" y="22"/>
                  </a:cubicBezTo>
                  <a:cubicBezTo>
                    <a:pt x="83" y="22"/>
                    <a:pt x="77" y="27"/>
                    <a:pt x="77" y="34"/>
                  </a:cubicBezTo>
                  <a:close/>
                  <a:moveTo>
                    <a:pt x="24" y="137"/>
                  </a:moveTo>
                  <a:cubicBezTo>
                    <a:pt x="21" y="137"/>
                    <a:pt x="19" y="139"/>
                    <a:pt x="19" y="141"/>
                  </a:cubicBezTo>
                  <a:cubicBezTo>
                    <a:pt x="19" y="142"/>
                    <a:pt x="19" y="142"/>
                    <a:pt x="19" y="142"/>
                  </a:cubicBezTo>
                  <a:cubicBezTo>
                    <a:pt x="19" y="144"/>
                    <a:pt x="22" y="147"/>
                    <a:pt x="25" y="147"/>
                  </a:cubicBezTo>
                  <a:cubicBezTo>
                    <a:pt x="49" y="147"/>
                    <a:pt x="49" y="147"/>
                    <a:pt x="49" y="147"/>
                  </a:cubicBezTo>
                  <a:cubicBezTo>
                    <a:pt x="52" y="147"/>
                    <a:pt x="54" y="144"/>
                    <a:pt x="54" y="142"/>
                  </a:cubicBezTo>
                  <a:cubicBezTo>
                    <a:pt x="54" y="141"/>
                    <a:pt x="54" y="141"/>
                    <a:pt x="54" y="141"/>
                  </a:cubicBezTo>
                  <a:cubicBezTo>
                    <a:pt x="54" y="139"/>
                    <a:pt x="52" y="137"/>
                    <a:pt x="49" y="137"/>
                  </a:cubicBezTo>
                  <a:cubicBezTo>
                    <a:pt x="47" y="137"/>
                    <a:pt x="47" y="137"/>
                    <a:pt x="47" y="137"/>
                  </a:cubicBezTo>
                  <a:cubicBezTo>
                    <a:pt x="47" y="80"/>
                    <a:pt x="47" y="80"/>
                    <a:pt x="47" y="80"/>
                  </a:cubicBezTo>
                  <a:cubicBezTo>
                    <a:pt x="49" y="80"/>
                    <a:pt x="49" y="80"/>
                    <a:pt x="49" y="80"/>
                  </a:cubicBezTo>
                  <a:cubicBezTo>
                    <a:pt x="52" y="80"/>
                    <a:pt x="54" y="78"/>
                    <a:pt x="54" y="76"/>
                  </a:cubicBezTo>
                  <a:cubicBezTo>
                    <a:pt x="54" y="75"/>
                    <a:pt x="54" y="75"/>
                    <a:pt x="54" y="75"/>
                  </a:cubicBezTo>
                  <a:cubicBezTo>
                    <a:pt x="54" y="73"/>
                    <a:pt x="52" y="70"/>
                    <a:pt x="50" y="70"/>
                  </a:cubicBezTo>
                  <a:cubicBezTo>
                    <a:pt x="25" y="70"/>
                    <a:pt x="25" y="70"/>
                    <a:pt x="25" y="70"/>
                  </a:cubicBezTo>
                  <a:cubicBezTo>
                    <a:pt x="21" y="70"/>
                    <a:pt x="19" y="73"/>
                    <a:pt x="19" y="75"/>
                  </a:cubicBezTo>
                  <a:cubicBezTo>
                    <a:pt x="19" y="76"/>
                    <a:pt x="19" y="76"/>
                    <a:pt x="19" y="76"/>
                  </a:cubicBezTo>
                  <a:cubicBezTo>
                    <a:pt x="19" y="78"/>
                    <a:pt x="21" y="80"/>
                    <a:pt x="24" y="80"/>
                  </a:cubicBezTo>
                  <a:cubicBezTo>
                    <a:pt x="25" y="80"/>
                    <a:pt x="25" y="80"/>
                    <a:pt x="25" y="80"/>
                  </a:cubicBezTo>
                  <a:cubicBezTo>
                    <a:pt x="25" y="137"/>
                    <a:pt x="25" y="137"/>
                    <a:pt x="25" y="137"/>
                  </a:cubicBezTo>
                  <a:lnTo>
                    <a:pt x="24" y="137"/>
                  </a:lnTo>
                  <a:close/>
                  <a:moveTo>
                    <a:pt x="77" y="137"/>
                  </a:moveTo>
                  <a:cubicBezTo>
                    <a:pt x="74" y="137"/>
                    <a:pt x="72" y="139"/>
                    <a:pt x="72" y="141"/>
                  </a:cubicBezTo>
                  <a:cubicBezTo>
                    <a:pt x="72" y="142"/>
                    <a:pt x="72" y="142"/>
                    <a:pt x="72" y="142"/>
                  </a:cubicBezTo>
                  <a:cubicBezTo>
                    <a:pt x="72" y="144"/>
                    <a:pt x="75" y="147"/>
                    <a:pt x="78" y="147"/>
                  </a:cubicBezTo>
                  <a:cubicBezTo>
                    <a:pt x="101" y="147"/>
                    <a:pt x="101" y="147"/>
                    <a:pt x="101" y="147"/>
                  </a:cubicBezTo>
                  <a:cubicBezTo>
                    <a:pt x="104" y="147"/>
                    <a:pt x="106" y="144"/>
                    <a:pt x="106" y="142"/>
                  </a:cubicBezTo>
                  <a:cubicBezTo>
                    <a:pt x="106" y="141"/>
                    <a:pt x="106" y="141"/>
                    <a:pt x="106" y="141"/>
                  </a:cubicBezTo>
                  <a:cubicBezTo>
                    <a:pt x="106" y="139"/>
                    <a:pt x="104" y="137"/>
                    <a:pt x="101" y="137"/>
                  </a:cubicBezTo>
                  <a:cubicBezTo>
                    <a:pt x="100" y="137"/>
                    <a:pt x="100" y="137"/>
                    <a:pt x="100" y="137"/>
                  </a:cubicBezTo>
                  <a:cubicBezTo>
                    <a:pt x="100" y="80"/>
                    <a:pt x="100" y="80"/>
                    <a:pt x="100" y="80"/>
                  </a:cubicBezTo>
                  <a:cubicBezTo>
                    <a:pt x="101" y="80"/>
                    <a:pt x="101" y="80"/>
                    <a:pt x="101" y="80"/>
                  </a:cubicBezTo>
                  <a:cubicBezTo>
                    <a:pt x="104" y="80"/>
                    <a:pt x="106" y="78"/>
                    <a:pt x="106" y="76"/>
                  </a:cubicBezTo>
                  <a:cubicBezTo>
                    <a:pt x="106" y="75"/>
                    <a:pt x="106" y="75"/>
                    <a:pt x="106" y="75"/>
                  </a:cubicBezTo>
                  <a:cubicBezTo>
                    <a:pt x="106" y="73"/>
                    <a:pt x="104" y="70"/>
                    <a:pt x="102" y="70"/>
                  </a:cubicBezTo>
                  <a:cubicBezTo>
                    <a:pt x="78" y="70"/>
                    <a:pt x="78" y="70"/>
                    <a:pt x="78" y="70"/>
                  </a:cubicBezTo>
                  <a:cubicBezTo>
                    <a:pt x="74" y="70"/>
                    <a:pt x="72" y="73"/>
                    <a:pt x="72" y="75"/>
                  </a:cubicBezTo>
                  <a:cubicBezTo>
                    <a:pt x="72" y="76"/>
                    <a:pt x="72" y="76"/>
                    <a:pt x="72" y="76"/>
                  </a:cubicBezTo>
                  <a:cubicBezTo>
                    <a:pt x="72" y="78"/>
                    <a:pt x="74" y="80"/>
                    <a:pt x="77" y="80"/>
                  </a:cubicBezTo>
                  <a:cubicBezTo>
                    <a:pt x="78" y="80"/>
                    <a:pt x="78" y="80"/>
                    <a:pt x="78" y="80"/>
                  </a:cubicBezTo>
                  <a:cubicBezTo>
                    <a:pt x="78" y="137"/>
                    <a:pt x="78" y="137"/>
                    <a:pt x="78" y="137"/>
                  </a:cubicBezTo>
                  <a:lnTo>
                    <a:pt x="77" y="137"/>
                  </a:lnTo>
                  <a:close/>
                  <a:moveTo>
                    <a:pt x="129" y="137"/>
                  </a:moveTo>
                  <a:cubicBezTo>
                    <a:pt x="126" y="137"/>
                    <a:pt x="124" y="139"/>
                    <a:pt x="124" y="141"/>
                  </a:cubicBezTo>
                  <a:cubicBezTo>
                    <a:pt x="124" y="142"/>
                    <a:pt x="124" y="142"/>
                    <a:pt x="124" y="142"/>
                  </a:cubicBezTo>
                  <a:cubicBezTo>
                    <a:pt x="124" y="144"/>
                    <a:pt x="127" y="147"/>
                    <a:pt x="130" y="147"/>
                  </a:cubicBezTo>
                  <a:cubicBezTo>
                    <a:pt x="154" y="147"/>
                    <a:pt x="154" y="147"/>
                    <a:pt x="154" y="147"/>
                  </a:cubicBezTo>
                  <a:cubicBezTo>
                    <a:pt x="157" y="147"/>
                    <a:pt x="159" y="144"/>
                    <a:pt x="159" y="142"/>
                  </a:cubicBezTo>
                  <a:cubicBezTo>
                    <a:pt x="159" y="141"/>
                    <a:pt x="159" y="141"/>
                    <a:pt x="159" y="141"/>
                  </a:cubicBezTo>
                  <a:cubicBezTo>
                    <a:pt x="159" y="139"/>
                    <a:pt x="157" y="137"/>
                    <a:pt x="154" y="137"/>
                  </a:cubicBezTo>
                  <a:cubicBezTo>
                    <a:pt x="152" y="137"/>
                    <a:pt x="152" y="137"/>
                    <a:pt x="152" y="137"/>
                  </a:cubicBezTo>
                  <a:cubicBezTo>
                    <a:pt x="152" y="80"/>
                    <a:pt x="152" y="80"/>
                    <a:pt x="152" y="80"/>
                  </a:cubicBezTo>
                  <a:cubicBezTo>
                    <a:pt x="154" y="80"/>
                    <a:pt x="154" y="80"/>
                    <a:pt x="154" y="80"/>
                  </a:cubicBezTo>
                  <a:cubicBezTo>
                    <a:pt x="157" y="80"/>
                    <a:pt x="159" y="78"/>
                    <a:pt x="159" y="76"/>
                  </a:cubicBezTo>
                  <a:cubicBezTo>
                    <a:pt x="159" y="75"/>
                    <a:pt x="159" y="75"/>
                    <a:pt x="159" y="75"/>
                  </a:cubicBezTo>
                  <a:cubicBezTo>
                    <a:pt x="159" y="73"/>
                    <a:pt x="157" y="70"/>
                    <a:pt x="155" y="70"/>
                  </a:cubicBezTo>
                  <a:cubicBezTo>
                    <a:pt x="130" y="70"/>
                    <a:pt x="130" y="70"/>
                    <a:pt x="130" y="70"/>
                  </a:cubicBezTo>
                  <a:cubicBezTo>
                    <a:pt x="126" y="70"/>
                    <a:pt x="124" y="73"/>
                    <a:pt x="124" y="75"/>
                  </a:cubicBezTo>
                  <a:cubicBezTo>
                    <a:pt x="124" y="76"/>
                    <a:pt x="124" y="76"/>
                    <a:pt x="124" y="76"/>
                  </a:cubicBezTo>
                  <a:cubicBezTo>
                    <a:pt x="124" y="78"/>
                    <a:pt x="126" y="80"/>
                    <a:pt x="129" y="80"/>
                  </a:cubicBezTo>
                  <a:cubicBezTo>
                    <a:pt x="130" y="80"/>
                    <a:pt x="130" y="80"/>
                    <a:pt x="130" y="80"/>
                  </a:cubicBezTo>
                  <a:cubicBezTo>
                    <a:pt x="130" y="137"/>
                    <a:pt x="130" y="137"/>
                    <a:pt x="130" y="137"/>
                  </a:cubicBezTo>
                  <a:lnTo>
                    <a:pt x="129" y="137"/>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7" name="组合 6">
            <a:extLst>
              <a:ext uri="{FF2B5EF4-FFF2-40B4-BE49-F238E27FC236}">
                <a16:creationId xmlns:a16="http://schemas.microsoft.com/office/drawing/2014/main" id="{AB95CBCA-D0EE-4F97-BD94-AF4B2865A588}"/>
              </a:ext>
            </a:extLst>
          </p:cNvPr>
          <p:cNvGrpSpPr/>
          <p:nvPr/>
        </p:nvGrpSpPr>
        <p:grpSpPr>
          <a:xfrm>
            <a:off x="8784299" y="1700808"/>
            <a:ext cx="2304256" cy="3923737"/>
            <a:chOff x="8784299" y="1700808"/>
            <a:chExt cx="2304256" cy="3923737"/>
          </a:xfrm>
        </p:grpSpPr>
        <p:sp>
          <p:nvSpPr>
            <p:cNvPr id="132" name="圆角矩形 131"/>
            <p:cNvSpPr/>
            <p:nvPr/>
          </p:nvSpPr>
          <p:spPr>
            <a:xfrm>
              <a:off x="8784299" y="2213948"/>
              <a:ext cx="2304256" cy="3410597"/>
            </a:xfrm>
            <a:prstGeom prst="roundRect">
              <a:avLst>
                <a:gd name="adj" fmla="val 3230"/>
              </a:avLst>
            </a:prstGeom>
            <a:solidFill>
              <a:srgbClr val="084772"/>
            </a:solidFill>
            <a:ln w="19050">
              <a:noFill/>
            </a:ln>
          </p:spPr>
          <p:txBody>
            <a:bodyPr rtlCol="0" anchor="ctr"/>
            <a:lstStyle/>
            <a:p>
              <a:pPr algn="ctr"/>
              <a:endParaRPr lang="zh-CN" altLang="en-US" sz="2133">
                <a:solidFill>
                  <a:schemeClr val="bg1"/>
                </a:solidFill>
                <a:latin typeface="华文细黑" panose="02010600040101010101" pitchFamily="2" charset="-122"/>
                <a:ea typeface="华文细黑" panose="02010600040101010101" pitchFamily="2" charset="-122"/>
              </a:endParaRPr>
            </a:p>
          </p:txBody>
        </p:sp>
        <p:cxnSp>
          <p:nvCxnSpPr>
            <p:cNvPr id="133" name="直接箭头连接符 132"/>
            <p:cNvCxnSpPr/>
            <p:nvPr/>
          </p:nvCxnSpPr>
          <p:spPr>
            <a:xfrm>
              <a:off x="9038239" y="3196840"/>
              <a:ext cx="1827428" cy="0"/>
            </a:xfrm>
            <a:prstGeom prst="straightConnector1">
              <a:avLst/>
            </a:prstGeom>
            <a:noFill/>
            <a:ln w="19050">
              <a:solidFill>
                <a:schemeClr val="bg1"/>
              </a:solidFill>
              <a:headEnd type="oval" w="med" len="med"/>
              <a:tailEnd type="oval" w="med" len="med"/>
            </a:ln>
          </p:spPr>
        </p:cxnSp>
        <p:cxnSp>
          <p:nvCxnSpPr>
            <p:cNvPr id="134" name="直接箭头连接符 133"/>
            <p:cNvCxnSpPr/>
            <p:nvPr/>
          </p:nvCxnSpPr>
          <p:spPr>
            <a:xfrm>
              <a:off x="9038239" y="3692449"/>
              <a:ext cx="1827428" cy="0"/>
            </a:xfrm>
            <a:prstGeom prst="straightConnector1">
              <a:avLst/>
            </a:prstGeom>
            <a:noFill/>
            <a:ln w="19050">
              <a:solidFill>
                <a:schemeClr val="bg1"/>
              </a:solidFill>
              <a:headEnd type="oval" w="med" len="med"/>
              <a:tailEnd type="oval" w="med" len="med"/>
            </a:ln>
          </p:spPr>
        </p:cxnSp>
        <p:sp>
          <p:nvSpPr>
            <p:cNvPr id="135" name="矩形 134"/>
            <p:cNvSpPr/>
            <p:nvPr/>
          </p:nvSpPr>
          <p:spPr>
            <a:xfrm>
              <a:off x="8965001" y="4466882"/>
              <a:ext cx="1942851" cy="890500"/>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36" name="矩形 135"/>
            <p:cNvSpPr/>
            <p:nvPr/>
          </p:nvSpPr>
          <p:spPr>
            <a:xfrm>
              <a:off x="8860173" y="321997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3" name="椭圆 32"/>
            <p:cNvSpPr/>
            <p:nvPr/>
          </p:nvSpPr>
          <p:spPr>
            <a:xfrm>
              <a:off x="9403354" y="1700808"/>
              <a:ext cx="1066145" cy="1045797"/>
            </a:xfrm>
            <a:prstGeom prst="ellipse">
              <a:avLst/>
            </a:prstGeom>
            <a:solidFill>
              <a:srgbClr val="084772"/>
            </a:solidFill>
            <a:ln w="38100">
              <a:solidFill>
                <a:schemeClr val="bg1"/>
              </a:solidFill>
            </a:ln>
          </p:spPr>
          <p:txBody>
            <a:bodyPr vert="horz" wrap="square" lIns="121920" tIns="60960" rIns="121920" bIns="60960" numCol="1" anchor="t" anchorCtr="0" compatLnSpc="1">
              <a:prstTxWarp prst="textNoShape">
                <a:avLst/>
              </a:prstTxWarp>
            </a:bodyPr>
            <a:lstStyle/>
            <a:p>
              <a:endParaRPr lang="zh-CN" altLang="en-US" sz="2133">
                <a:solidFill>
                  <a:schemeClr val="bg1"/>
                </a:solidFill>
                <a:latin typeface="华文细黑" panose="02010600040101010101" pitchFamily="2" charset="-122"/>
                <a:ea typeface="华文细黑" panose="02010600040101010101" pitchFamily="2" charset="-122"/>
              </a:endParaRPr>
            </a:p>
          </p:txBody>
        </p:sp>
        <p:sp>
          <p:nvSpPr>
            <p:cNvPr id="36" name="矩形 35"/>
            <p:cNvSpPr/>
            <p:nvPr/>
          </p:nvSpPr>
          <p:spPr>
            <a:xfrm>
              <a:off x="9618298"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04</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41" name="Freeform 893">
              <a:extLst>
                <a:ext uri="{FF2B5EF4-FFF2-40B4-BE49-F238E27FC236}">
                  <a16:creationId xmlns:a16="http://schemas.microsoft.com/office/drawing/2014/main" id="{53935E59-7883-404A-AE2E-826EBA74941B}"/>
                </a:ext>
              </a:extLst>
            </p:cNvPr>
            <p:cNvSpPr>
              <a:spLocks noEditPoints="1"/>
            </p:cNvSpPr>
            <p:nvPr/>
          </p:nvSpPr>
          <p:spPr bwMode="auto">
            <a:xfrm>
              <a:off x="9852685" y="3871940"/>
              <a:ext cx="337576" cy="580829"/>
            </a:xfrm>
            <a:custGeom>
              <a:avLst/>
              <a:gdLst>
                <a:gd name="T0" fmla="*/ 105 w 115"/>
                <a:gd name="T1" fmla="*/ 49 h 198"/>
                <a:gd name="T2" fmla="*/ 115 w 115"/>
                <a:gd name="T3" fmla="*/ 53 h 198"/>
                <a:gd name="T4" fmla="*/ 101 w 115"/>
                <a:gd name="T5" fmla="*/ 93 h 198"/>
                <a:gd name="T6" fmla="*/ 89 w 115"/>
                <a:gd name="T7" fmla="*/ 93 h 198"/>
                <a:gd name="T8" fmla="*/ 105 w 115"/>
                <a:gd name="T9" fmla="*/ 49 h 198"/>
                <a:gd name="T10" fmla="*/ 112 w 115"/>
                <a:gd name="T11" fmla="*/ 18 h 198"/>
                <a:gd name="T12" fmla="*/ 109 w 115"/>
                <a:gd name="T13" fmla="*/ 17 h 198"/>
                <a:gd name="T14" fmla="*/ 94 w 115"/>
                <a:gd name="T15" fmla="*/ 33 h 198"/>
                <a:gd name="T16" fmla="*/ 114 w 115"/>
                <a:gd name="T17" fmla="*/ 39 h 198"/>
                <a:gd name="T18" fmla="*/ 112 w 115"/>
                <a:gd name="T19" fmla="*/ 18 h 198"/>
                <a:gd name="T20" fmla="*/ 78 w 115"/>
                <a:gd name="T21" fmla="*/ 93 h 198"/>
                <a:gd name="T22" fmla="*/ 95 w 115"/>
                <a:gd name="T23" fmla="*/ 46 h 198"/>
                <a:gd name="T24" fmla="*/ 85 w 115"/>
                <a:gd name="T25" fmla="*/ 42 h 198"/>
                <a:gd name="T26" fmla="*/ 67 w 115"/>
                <a:gd name="T27" fmla="*/ 93 h 198"/>
                <a:gd name="T28" fmla="*/ 78 w 115"/>
                <a:gd name="T29" fmla="*/ 93 h 198"/>
                <a:gd name="T30" fmla="*/ 2 w 115"/>
                <a:gd name="T31" fmla="*/ 25 h 198"/>
                <a:gd name="T32" fmla="*/ 15 w 115"/>
                <a:gd name="T33" fmla="*/ 3 h 198"/>
                <a:gd name="T34" fmla="*/ 38 w 115"/>
                <a:gd name="T35" fmla="*/ 16 h 198"/>
                <a:gd name="T36" fmla="*/ 58 w 115"/>
                <a:gd name="T37" fmla="*/ 93 h 198"/>
                <a:gd name="T38" fmla="*/ 20 w 115"/>
                <a:gd name="T39" fmla="*/ 93 h 198"/>
                <a:gd name="T40" fmla="*/ 2 w 115"/>
                <a:gd name="T41" fmla="*/ 25 h 198"/>
                <a:gd name="T42" fmla="*/ 16 w 115"/>
                <a:gd name="T43" fmla="*/ 22 h 198"/>
                <a:gd name="T44" fmla="*/ 28 w 115"/>
                <a:gd name="T45" fmla="*/ 69 h 198"/>
                <a:gd name="T46" fmla="*/ 34 w 115"/>
                <a:gd name="T47" fmla="*/ 72 h 198"/>
                <a:gd name="T48" fmla="*/ 37 w 115"/>
                <a:gd name="T49" fmla="*/ 66 h 198"/>
                <a:gd name="T50" fmla="*/ 24 w 115"/>
                <a:gd name="T51" fmla="*/ 19 h 198"/>
                <a:gd name="T52" fmla="*/ 19 w 115"/>
                <a:gd name="T53" fmla="*/ 16 h 198"/>
                <a:gd name="T54" fmla="*/ 16 w 115"/>
                <a:gd name="T55" fmla="*/ 22 h 198"/>
                <a:gd name="T56" fmla="*/ 107 w 115"/>
                <a:gd name="T57" fmla="*/ 100 h 198"/>
                <a:gd name="T58" fmla="*/ 8 w 115"/>
                <a:gd name="T59" fmla="*/ 100 h 198"/>
                <a:gd name="T60" fmla="*/ 2 w 115"/>
                <a:gd name="T61" fmla="*/ 105 h 198"/>
                <a:gd name="T62" fmla="*/ 8 w 115"/>
                <a:gd name="T63" fmla="*/ 109 h 198"/>
                <a:gd name="T64" fmla="*/ 19 w 115"/>
                <a:gd name="T65" fmla="*/ 190 h 198"/>
                <a:gd name="T66" fmla="*/ 14 w 115"/>
                <a:gd name="T67" fmla="*/ 194 h 198"/>
                <a:gd name="T68" fmla="*/ 20 w 115"/>
                <a:gd name="T69" fmla="*/ 198 h 198"/>
                <a:gd name="T70" fmla="*/ 95 w 115"/>
                <a:gd name="T71" fmla="*/ 198 h 198"/>
                <a:gd name="T72" fmla="*/ 101 w 115"/>
                <a:gd name="T73" fmla="*/ 194 h 198"/>
                <a:gd name="T74" fmla="*/ 96 w 115"/>
                <a:gd name="T75" fmla="*/ 190 h 198"/>
                <a:gd name="T76" fmla="*/ 107 w 115"/>
                <a:gd name="T77" fmla="*/ 109 h 198"/>
                <a:gd name="T78" fmla="*/ 113 w 115"/>
                <a:gd name="T79" fmla="*/ 105 h 198"/>
                <a:gd name="T80" fmla="*/ 107 w 115"/>
                <a:gd name="T81" fmla="*/ 100 h 198"/>
                <a:gd name="T82" fmla="*/ 34 w 115"/>
                <a:gd name="T83" fmla="*/ 186 h 198"/>
                <a:gd name="T84" fmla="*/ 34 w 115"/>
                <a:gd name="T85" fmla="*/ 186 h 198"/>
                <a:gd name="T86" fmla="*/ 30 w 115"/>
                <a:gd name="T87" fmla="*/ 183 h 198"/>
                <a:gd name="T88" fmla="*/ 20 w 115"/>
                <a:gd name="T89" fmla="*/ 115 h 198"/>
                <a:gd name="T90" fmla="*/ 23 w 115"/>
                <a:gd name="T91" fmla="*/ 110 h 198"/>
                <a:gd name="T92" fmla="*/ 28 w 115"/>
                <a:gd name="T93" fmla="*/ 114 h 198"/>
                <a:gd name="T94" fmla="*/ 38 w 115"/>
                <a:gd name="T95" fmla="*/ 182 h 198"/>
                <a:gd name="T96" fmla="*/ 34 w 115"/>
                <a:gd name="T97" fmla="*/ 186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5" h="198">
                  <a:moveTo>
                    <a:pt x="105" y="49"/>
                  </a:moveTo>
                  <a:cubicBezTo>
                    <a:pt x="115" y="53"/>
                    <a:pt x="115" y="53"/>
                    <a:pt x="115" y="53"/>
                  </a:cubicBezTo>
                  <a:cubicBezTo>
                    <a:pt x="101" y="93"/>
                    <a:pt x="101" y="93"/>
                    <a:pt x="101" y="93"/>
                  </a:cubicBezTo>
                  <a:cubicBezTo>
                    <a:pt x="89" y="93"/>
                    <a:pt x="89" y="93"/>
                    <a:pt x="89" y="93"/>
                  </a:cubicBezTo>
                  <a:lnTo>
                    <a:pt x="105" y="49"/>
                  </a:lnTo>
                  <a:close/>
                  <a:moveTo>
                    <a:pt x="112" y="18"/>
                  </a:moveTo>
                  <a:cubicBezTo>
                    <a:pt x="112" y="16"/>
                    <a:pt x="111" y="16"/>
                    <a:pt x="109" y="17"/>
                  </a:cubicBezTo>
                  <a:cubicBezTo>
                    <a:pt x="94" y="33"/>
                    <a:pt x="94" y="33"/>
                    <a:pt x="94" y="33"/>
                  </a:cubicBezTo>
                  <a:cubicBezTo>
                    <a:pt x="114" y="39"/>
                    <a:pt x="114" y="39"/>
                    <a:pt x="114" y="39"/>
                  </a:cubicBezTo>
                  <a:lnTo>
                    <a:pt x="112" y="18"/>
                  </a:lnTo>
                  <a:close/>
                  <a:moveTo>
                    <a:pt x="78" y="93"/>
                  </a:moveTo>
                  <a:cubicBezTo>
                    <a:pt x="95" y="46"/>
                    <a:pt x="95" y="46"/>
                    <a:pt x="95" y="46"/>
                  </a:cubicBezTo>
                  <a:cubicBezTo>
                    <a:pt x="85" y="42"/>
                    <a:pt x="85" y="42"/>
                    <a:pt x="85" y="42"/>
                  </a:cubicBezTo>
                  <a:cubicBezTo>
                    <a:pt x="67" y="93"/>
                    <a:pt x="67" y="93"/>
                    <a:pt x="67" y="93"/>
                  </a:cubicBezTo>
                  <a:lnTo>
                    <a:pt x="78" y="93"/>
                  </a:lnTo>
                  <a:close/>
                  <a:moveTo>
                    <a:pt x="2" y="25"/>
                  </a:moveTo>
                  <a:cubicBezTo>
                    <a:pt x="0" y="15"/>
                    <a:pt x="5" y="5"/>
                    <a:pt x="15" y="3"/>
                  </a:cubicBezTo>
                  <a:cubicBezTo>
                    <a:pt x="25" y="0"/>
                    <a:pt x="35" y="6"/>
                    <a:pt x="38" y="16"/>
                  </a:cubicBezTo>
                  <a:cubicBezTo>
                    <a:pt x="58" y="93"/>
                    <a:pt x="58" y="93"/>
                    <a:pt x="58" y="93"/>
                  </a:cubicBezTo>
                  <a:cubicBezTo>
                    <a:pt x="20" y="93"/>
                    <a:pt x="20" y="93"/>
                    <a:pt x="20" y="93"/>
                  </a:cubicBezTo>
                  <a:lnTo>
                    <a:pt x="2" y="25"/>
                  </a:lnTo>
                  <a:close/>
                  <a:moveTo>
                    <a:pt x="16" y="22"/>
                  </a:moveTo>
                  <a:cubicBezTo>
                    <a:pt x="28" y="69"/>
                    <a:pt x="28" y="69"/>
                    <a:pt x="28" y="69"/>
                  </a:cubicBezTo>
                  <a:cubicBezTo>
                    <a:pt x="29" y="71"/>
                    <a:pt x="31" y="72"/>
                    <a:pt x="34" y="72"/>
                  </a:cubicBezTo>
                  <a:cubicBezTo>
                    <a:pt x="36" y="71"/>
                    <a:pt x="38" y="69"/>
                    <a:pt x="37" y="66"/>
                  </a:cubicBezTo>
                  <a:cubicBezTo>
                    <a:pt x="24" y="19"/>
                    <a:pt x="24" y="19"/>
                    <a:pt x="24" y="19"/>
                  </a:cubicBezTo>
                  <a:cubicBezTo>
                    <a:pt x="24" y="17"/>
                    <a:pt x="21" y="16"/>
                    <a:pt x="19" y="16"/>
                  </a:cubicBezTo>
                  <a:cubicBezTo>
                    <a:pt x="16" y="17"/>
                    <a:pt x="15" y="19"/>
                    <a:pt x="16" y="22"/>
                  </a:cubicBezTo>
                  <a:close/>
                  <a:moveTo>
                    <a:pt x="107" y="100"/>
                  </a:moveTo>
                  <a:cubicBezTo>
                    <a:pt x="8" y="100"/>
                    <a:pt x="8" y="100"/>
                    <a:pt x="8" y="100"/>
                  </a:cubicBezTo>
                  <a:cubicBezTo>
                    <a:pt x="5" y="100"/>
                    <a:pt x="2" y="102"/>
                    <a:pt x="2" y="105"/>
                  </a:cubicBezTo>
                  <a:cubicBezTo>
                    <a:pt x="2" y="107"/>
                    <a:pt x="4" y="109"/>
                    <a:pt x="8" y="109"/>
                  </a:cubicBezTo>
                  <a:cubicBezTo>
                    <a:pt x="19" y="190"/>
                    <a:pt x="19" y="190"/>
                    <a:pt x="19" y="190"/>
                  </a:cubicBezTo>
                  <a:cubicBezTo>
                    <a:pt x="16" y="190"/>
                    <a:pt x="14" y="192"/>
                    <a:pt x="14" y="194"/>
                  </a:cubicBezTo>
                  <a:cubicBezTo>
                    <a:pt x="14" y="196"/>
                    <a:pt x="17" y="198"/>
                    <a:pt x="20" y="198"/>
                  </a:cubicBezTo>
                  <a:cubicBezTo>
                    <a:pt x="95" y="198"/>
                    <a:pt x="95" y="198"/>
                    <a:pt x="95" y="198"/>
                  </a:cubicBezTo>
                  <a:cubicBezTo>
                    <a:pt x="98" y="198"/>
                    <a:pt x="101" y="196"/>
                    <a:pt x="101" y="194"/>
                  </a:cubicBezTo>
                  <a:cubicBezTo>
                    <a:pt x="101" y="192"/>
                    <a:pt x="99" y="190"/>
                    <a:pt x="96" y="190"/>
                  </a:cubicBezTo>
                  <a:cubicBezTo>
                    <a:pt x="107" y="109"/>
                    <a:pt x="107" y="109"/>
                    <a:pt x="107" y="109"/>
                  </a:cubicBezTo>
                  <a:cubicBezTo>
                    <a:pt x="111" y="109"/>
                    <a:pt x="113" y="107"/>
                    <a:pt x="113" y="105"/>
                  </a:cubicBezTo>
                  <a:cubicBezTo>
                    <a:pt x="113" y="102"/>
                    <a:pt x="110" y="100"/>
                    <a:pt x="107" y="100"/>
                  </a:cubicBezTo>
                  <a:close/>
                  <a:moveTo>
                    <a:pt x="34" y="186"/>
                  </a:moveTo>
                  <a:cubicBezTo>
                    <a:pt x="34" y="186"/>
                    <a:pt x="34" y="186"/>
                    <a:pt x="34" y="186"/>
                  </a:cubicBezTo>
                  <a:cubicBezTo>
                    <a:pt x="32" y="186"/>
                    <a:pt x="30" y="185"/>
                    <a:pt x="30" y="183"/>
                  </a:cubicBezTo>
                  <a:cubicBezTo>
                    <a:pt x="20" y="115"/>
                    <a:pt x="20" y="115"/>
                    <a:pt x="20" y="115"/>
                  </a:cubicBezTo>
                  <a:cubicBezTo>
                    <a:pt x="19" y="112"/>
                    <a:pt x="21" y="110"/>
                    <a:pt x="23" y="110"/>
                  </a:cubicBezTo>
                  <a:cubicBezTo>
                    <a:pt x="26" y="110"/>
                    <a:pt x="28" y="111"/>
                    <a:pt x="28" y="114"/>
                  </a:cubicBezTo>
                  <a:cubicBezTo>
                    <a:pt x="38" y="182"/>
                    <a:pt x="38" y="182"/>
                    <a:pt x="38" y="182"/>
                  </a:cubicBezTo>
                  <a:cubicBezTo>
                    <a:pt x="38" y="184"/>
                    <a:pt x="37" y="186"/>
                    <a:pt x="34" y="186"/>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6" name="组合 5">
            <a:extLst>
              <a:ext uri="{FF2B5EF4-FFF2-40B4-BE49-F238E27FC236}">
                <a16:creationId xmlns:a16="http://schemas.microsoft.com/office/drawing/2014/main" id="{66FE28ED-35FD-4495-92CE-459351A9CE8A}"/>
              </a:ext>
            </a:extLst>
          </p:cNvPr>
          <p:cNvGrpSpPr/>
          <p:nvPr/>
        </p:nvGrpSpPr>
        <p:grpSpPr>
          <a:xfrm>
            <a:off x="6224015" y="1700808"/>
            <a:ext cx="2304256" cy="3923737"/>
            <a:chOff x="6224015" y="1700808"/>
            <a:chExt cx="2304256" cy="3923737"/>
          </a:xfrm>
        </p:grpSpPr>
        <p:sp>
          <p:nvSpPr>
            <p:cNvPr id="126" name="圆角矩形 125"/>
            <p:cNvSpPr/>
            <p:nvPr/>
          </p:nvSpPr>
          <p:spPr>
            <a:xfrm>
              <a:off x="6224015" y="2213948"/>
              <a:ext cx="2304256" cy="3410597"/>
            </a:xfrm>
            <a:prstGeom prst="roundRect">
              <a:avLst>
                <a:gd name="adj" fmla="val 3230"/>
              </a:avLst>
            </a:prstGeom>
            <a:solidFill>
              <a:srgbClr val="3D3836"/>
            </a:solidFill>
            <a:ln w="19050">
              <a:noFill/>
            </a:ln>
          </p:spPr>
          <p:txBody>
            <a:bodyPr rtlCol="0" anchor="ctr"/>
            <a:lstStyle/>
            <a:p>
              <a:pPr algn="ctr"/>
              <a:endParaRPr lang="zh-CN" altLang="en-US" sz="2133">
                <a:solidFill>
                  <a:schemeClr val="bg1"/>
                </a:solidFill>
                <a:latin typeface="华文细黑" panose="02010600040101010101" pitchFamily="2" charset="-122"/>
                <a:ea typeface="华文细黑" panose="02010600040101010101" pitchFamily="2" charset="-122"/>
              </a:endParaRPr>
            </a:p>
          </p:txBody>
        </p:sp>
        <p:cxnSp>
          <p:nvCxnSpPr>
            <p:cNvPr id="127" name="直接箭头连接符 126"/>
            <p:cNvCxnSpPr/>
            <p:nvPr/>
          </p:nvCxnSpPr>
          <p:spPr>
            <a:xfrm>
              <a:off x="6477955" y="3196840"/>
              <a:ext cx="1827428" cy="0"/>
            </a:xfrm>
            <a:prstGeom prst="straightConnector1">
              <a:avLst/>
            </a:prstGeom>
            <a:noFill/>
            <a:ln w="19050">
              <a:solidFill>
                <a:schemeClr val="bg1"/>
              </a:solidFill>
              <a:headEnd type="oval" w="med" len="med"/>
              <a:tailEnd type="oval" w="med" len="med"/>
            </a:ln>
          </p:spPr>
        </p:cxnSp>
        <p:cxnSp>
          <p:nvCxnSpPr>
            <p:cNvPr id="128" name="直接箭头连接符 127"/>
            <p:cNvCxnSpPr/>
            <p:nvPr/>
          </p:nvCxnSpPr>
          <p:spPr>
            <a:xfrm>
              <a:off x="6477955" y="3692449"/>
              <a:ext cx="1827428" cy="0"/>
            </a:xfrm>
            <a:prstGeom prst="straightConnector1">
              <a:avLst/>
            </a:prstGeom>
            <a:noFill/>
            <a:ln w="19050">
              <a:solidFill>
                <a:schemeClr val="bg1"/>
              </a:solidFill>
              <a:headEnd type="oval" w="med" len="med"/>
              <a:tailEnd type="oval" w="med" len="med"/>
            </a:ln>
          </p:spPr>
        </p:cxnSp>
        <p:sp>
          <p:nvSpPr>
            <p:cNvPr id="129" name="矩形 128"/>
            <p:cNvSpPr/>
            <p:nvPr/>
          </p:nvSpPr>
          <p:spPr>
            <a:xfrm>
              <a:off x="6404716" y="4466882"/>
              <a:ext cx="1942851" cy="890500"/>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30" name="矩形 129"/>
            <p:cNvSpPr/>
            <p:nvPr/>
          </p:nvSpPr>
          <p:spPr>
            <a:xfrm>
              <a:off x="6299887" y="321997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2" name="椭圆 31"/>
            <p:cNvSpPr/>
            <p:nvPr/>
          </p:nvSpPr>
          <p:spPr>
            <a:xfrm>
              <a:off x="6843069" y="1700808"/>
              <a:ext cx="1066145" cy="1045797"/>
            </a:xfrm>
            <a:prstGeom prst="ellipse">
              <a:avLst/>
            </a:prstGeom>
            <a:solidFill>
              <a:srgbClr val="3D3836"/>
            </a:solidFill>
            <a:ln w="38100">
              <a:solidFill>
                <a:schemeClr val="bg1"/>
              </a:solidFill>
            </a:ln>
          </p:spPr>
          <p:txBody>
            <a:bodyPr vert="horz" wrap="square" lIns="121920" tIns="60960" rIns="121920" bIns="60960" numCol="1" anchor="t" anchorCtr="0" compatLnSpc="1">
              <a:prstTxWarp prst="textNoShape">
                <a:avLst/>
              </a:prstTxWarp>
            </a:bodyPr>
            <a:lstStyle/>
            <a:p>
              <a:endParaRPr lang="zh-CN" altLang="en-US" sz="2133">
                <a:solidFill>
                  <a:schemeClr val="bg1"/>
                </a:solidFill>
                <a:latin typeface="华文细黑" panose="02010600040101010101" pitchFamily="2" charset="-122"/>
                <a:ea typeface="华文细黑" panose="02010600040101010101" pitchFamily="2" charset="-122"/>
              </a:endParaRPr>
            </a:p>
          </p:txBody>
        </p:sp>
        <p:sp>
          <p:nvSpPr>
            <p:cNvPr id="35" name="矩形 34"/>
            <p:cNvSpPr/>
            <p:nvPr/>
          </p:nvSpPr>
          <p:spPr>
            <a:xfrm>
              <a:off x="7082669"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03</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42" name="Freeform 911">
              <a:extLst>
                <a:ext uri="{FF2B5EF4-FFF2-40B4-BE49-F238E27FC236}">
                  <a16:creationId xmlns:a16="http://schemas.microsoft.com/office/drawing/2014/main" id="{F5B7EC89-F91D-4A17-900E-62AB1EDA7429}"/>
                </a:ext>
              </a:extLst>
            </p:cNvPr>
            <p:cNvSpPr>
              <a:spLocks noEditPoints="1"/>
            </p:cNvSpPr>
            <p:nvPr/>
          </p:nvSpPr>
          <p:spPr bwMode="auto">
            <a:xfrm>
              <a:off x="7082669" y="3971273"/>
              <a:ext cx="682598" cy="434381"/>
            </a:xfrm>
            <a:custGeom>
              <a:avLst/>
              <a:gdLst>
                <a:gd name="T0" fmla="*/ 232 w 232"/>
                <a:gd name="T1" fmla="*/ 54 h 148"/>
                <a:gd name="T2" fmla="*/ 229 w 232"/>
                <a:gd name="T3" fmla="*/ 51 h 148"/>
                <a:gd name="T4" fmla="*/ 6 w 232"/>
                <a:gd name="T5" fmla="*/ 0 h 148"/>
                <a:gd name="T6" fmla="*/ 1 w 232"/>
                <a:gd name="T7" fmla="*/ 2 h 148"/>
                <a:gd name="T8" fmla="*/ 2 w 232"/>
                <a:gd name="T9" fmla="*/ 6 h 148"/>
                <a:gd name="T10" fmla="*/ 120 w 232"/>
                <a:gd name="T11" fmla="*/ 146 h 148"/>
                <a:gd name="T12" fmla="*/ 123 w 232"/>
                <a:gd name="T13" fmla="*/ 148 h 148"/>
                <a:gd name="T14" fmla="*/ 125 w 232"/>
                <a:gd name="T15" fmla="*/ 147 h 148"/>
                <a:gd name="T16" fmla="*/ 231 w 232"/>
                <a:gd name="T17" fmla="*/ 58 h 148"/>
                <a:gd name="T18" fmla="*/ 232 w 232"/>
                <a:gd name="T19" fmla="*/ 54 h 148"/>
                <a:gd name="T20" fmla="*/ 123 w 232"/>
                <a:gd name="T21" fmla="*/ 138 h 148"/>
                <a:gd name="T22" fmla="*/ 112 w 232"/>
                <a:gd name="T23" fmla="*/ 124 h 148"/>
                <a:gd name="T24" fmla="*/ 119 w 232"/>
                <a:gd name="T25" fmla="*/ 118 h 148"/>
                <a:gd name="T26" fmla="*/ 120 w 232"/>
                <a:gd name="T27" fmla="*/ 113 h 148"/>
                <a:gd name="T28" fmla="*/ 115 w 232"/>
                <a:gd name="T29" fmla="*/ 113 h 148"/>
                <a:gd name="T30" fmla="*/ 107 w 232"/>
                <a:gd name="T31" fmla="*/ 119 h 148"/>
                <a:gd name="T32" fmla="*/ 95 w 232"/>
                <a:gd name="T33" fmla="*/ 105 h 148"/>
                <a:gd name="T34" fmla="*/ 99 w 232"/>
                <a:gd name="T35" fmla="*/ 101 h 148"/>
                <a:gd name="T36" fmla="*/ 100 w 232"/>
                <a:gd name="T37" fmla="*/ 97 h 148"/>
                <a:gd name="T38" fmla="*/ 95 w 232"/>
                <a:gd name="T39" fmla="*/ 96 h 148"/>
                <a:gd name="T40" fmla="*/ 91 w 232"/>
                <a:gd name="T41" fmla="*/ 100 h 148"/>
                <a:gd name="T42" fmla="*/ 78 w 232"/>
                <a:gd name="T43" fmla="*/ 85 h 148"/>
                <a:gd name="T44" fmla="*/ 86 w 232"/>
                <a:gd name="T45" fmla="*/ 78 h 148"/>
                <a:gd name="T46" fmla="*/ 86 w 232"/>
                <a:gd name="T47" fmla="*/ 74 h 148"/>
                <a:gd name="T48" fmla="*/ 82 w 232"/>
                <a:gd name="T49" fmla="*/ 74 h 148"/>
                <a:gd name="T50" fmla="*/ 75 w 232"/>
                <a:gd name="T51" fmla="*/ 80 h 148"/>
                <a:gd name="T52" fmla="*/ 62 w 232"/>
                <a:gd name="T53" fmla="*/ 65 h 148"/>
                <a:gd name="T54" fmla="*/ 66 w 232"/>
                <a:gd name="T55" fmla="*/ 62 h 148"/>
                <a:gd name="T56" fmla="*/ 66 w 232"/>
                <a:gd name="T57" fmla="*/ 57 h 148"/>
                <a:gd name="T58" fmla="*/ 62 w 232"/>
                <a:gd name="T59" fmla="*/ 57 h 148"/>
                <a:gd name="T60" fmla="*/ 58 w 232"/>
                <a:gd name="T61" fmla="*/ 60 h 148"/>
                <a:gd name="T62" fmla="*/ 45 w 232"/>
                <a:gd name="T63" fmla="*/ 45 h 148"/>
                <a:gd name="T64" fmla="*/ 53 w 232"/>
                <a:gd name="T65" fmla="*/ 39 h 148"/>
                <a:gd name="T66" fmla="*/ 53 w 232"/>
                <a:gd name="T67" fmla="*/ 35 h 148"/>
                <a:gd name="T68" fmla="*/ 49 w 232"/>
                <a:gd name="T69" fmla="*/ 35 h 148"/>
                <a:gd name="T70" fmla="*/ 41 w 232"/>
                <a:gd name="T71" fmla="*/ 41 h 148"/>
                <a:gd name="T72" fmla="*/ 16 w 232"/>
                <a:gd name="T73" fmla="*/ 10 h 148"/>
                <a:gd name="T74" fmla="*/ 219 w 232"/>
                <a:gd name="T75" fmla="*/ 57 h 148"/>
                <a:gd name="T76" fmla="*/ 123 w 232"/>
                <a:gd name="T77" fmla="*/ 138 h 148"/>
                <a:gd name="T78" fmla="*/ 125 w 232"/>
                <a:gd name="T79" fmla="*/ 100 h 148"/>
                <a:gd name="T80" fmla="*/ 128 w 232"/>
                <a:gd name="T81" fmla="*/ 102 h 148"/>
                <a:gd name="T82" fmla="*/ 131 w 232"/>
                <a:gd name="T83" fmla="*/ 101 h 148"/>
                <a:gd name="T84" fmla="*/ 165 w 232"/>
                <a:gd name="T85" fmla="*/ 72 h 148"/>
                <a:gd name="T86" fmla="*/ 167 w 232"/>
                <a:gd name="T87" fmla="*/ 68 h 148"/>
                <a:gd name="T88" fmla="*/ 164 w 232"/>
                <a:gd name="T89" fmla="*/ 65 h 148"/>
                <a:gd name="T90" fmla="*/ 93 w 232"/>
                <a:gd name="T91" fmla="*/ 51 h 148"/>
                <a:gd name="T92" fmla="*/ 88 w 232"/>
                <a:gd name="T93" fmla="*/ 53 h 148"/>
                <a:gd name="T94" fmla="*/ 89 w 232"/>
                <a:gd name="T95" fmla="*/ 57 h 148"/>
                <a:gd name="T96" fmla="*/ 125 w 232"/>
                <a:gd name="T97" fmla="*/ 100 h 148"/>
                <a:gd name="T98" fmla="*/ 154 w 232"/>
                <a:gd name="T99" fmla="*/ 71 h 148"/>
                <a:gd name="T100" fmla="*/ 128 w 232"/>
                <a:gd name="T101" fmla="*/ 92 h 148"/>
                <a:gd name="T102" fmla="*/ 102 w 232"/>
                <a:gd name="T103" fmla="*/ 61 h 148"/>
                <a:gd name="T104" fmla="*/ 154 w 232"/>
                <a:gd name="T105" fmla="*/ 7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2" h="148">
                  <a:moveTo>
                    <a:pt x="232" y="54"/>
                  </a:moveTo>
                  <a:cubicBezTo>
                    <a:pt x="232" y="53"/>
                    <a:pt x="230" y="52"/>
                    <a:pt x="229" y="51"/>
                  </a:cubicBezTo>
                  <a:cubicBezTo>
                    <a:pt x="6" y="0"/>
                    <a:pt x="6" y="0"/>
                    <a:pt x="6" y="0"/>
                  </a:cubicBezTo>
                  <a:cubicBezTo>
                    <a:pt x="4" y="0"/>
                    <a:pt x="2" y="0"/>
                    <a:pt x="1" y="2"/>
                  </a:cubicBezTo>
                  <a:cubicBezTo>
                    <a:pt x="0" y="3"/>
                    <a:pt x="1" y="5"/>
                    <a:pt x="2" y="6"/>
                  </a:cubicBezTo>
                  <a:cubicBezTo>
                    <a:pt x="120" y="146"/>
                    <a:pt x="120" y="146"/>
                    <a:pt x="120" y="146"/>
                  </a:cubicBezTo>
                  <a:cubicBezTo>
                    <a:pt x="120" y="147"/>
                    <a:pt x="122" y="148"/>
                    <a:pt x="123" y="148"/>
                  </a:cubicBezTo>
                  <a:cubicBezTo>
                    <a:pt x="124" y="148"/>
                    <a:pt x="124" y="148"/>
                    <a:pt x="125" y="147"/>
                  </a:cubicBezTo>
                  <a:cubicBezTo>
                    <a:pt x="231" y="58"/>
                    <a:pt x="231" y="58"/>
                    <a:pt x="231" y="58"/>
                  </a:cubicBezTo>
                  <a:cubicBezTo>
                    <a:pt x="232" y="57"/>
                    <a:pt x="232" y="56"/>
                    <a:pt x="232" y="54"/>
                  </a:cubicBezTo>
                  <a:close/>
                  <a:moveTo>
                    <a:pt x="123" y="138"/>
                  </a:moveTo>
                  <a:cubicBezTo>
                    <a:pt x="112" y="124"/>
                    <a:pt x="112" y="124"/>
                    <a:pt x="112" y="124"/>
                  </a:cubicBezTo>
                  <a:cubicBezTo>
                    <a:pt x="119" y="118"/>
                    <a:pt x="119" y="118"/>
                    <a:pt x="119" y="118"/>
                  </a:cubicBezTo>
                  <a:cubicBezTo>
                    <a:pt x="121" y="117"/>
                    <a:pt x="121" y="115"/>
                    <a:pt x="120" y="113"/>
                  </a:cubicBezTo>
                  <a:cubicBezTo>
                    <a:pt x="118" y="112"/>
                    <a:pt x="116" y="112"/>
                    <a:pt x="115" y="113"/>
                  </a:cubicBezTo>
                  <a:cubicBezTo>
                    <a:pt x="107" y="119"/>
                    <a:pt x="107" y="119"/>
                    <a:pt x="107" y="119"/>
                  </a:cubicBezTo>
                  <a:cubicBezTo>
                    <a:pt x="95" y="105"/>
                    <a:pt x="95" y="105"/>
                    <a:pt x="95" y="105"/>
                  </a:cubicBezTo>
                  <a:cubicBezTo>
                    <a:pt x="99" y="101"/>
                    <a:pt x="99" y="101"/>
                    <a:pt x="99" y="101"/>
                  </a:cubicBezTo>
                  <a:cubicBezTo>
                    <a:pt x="101" y="100"/>
                    <a:pt x="101" y="98"/>
                    <a:pt x="100" y="97"/>
                  </a:cubicBezTo>
                  <a:cubicBezTo>
                    <a:pt x="98" y="95"/>
                    <a:pt x="96" y="95"/>
                    <a:pt x="95" y="96"/>
                  </a:cubicBezTo>
                  <a:cubicBezTo>
                    <a:pt x="91" y="100"/>
                    <a:pt x="91" y="100"/>
                    <a:pt x="91" y="100"/>
                  </a:cubicBezTo>
                  <a:cubicBezTo>
                    <a:pt x="78" y="85"/>
                    <a:pt x="78" y="85"/>
                    <a:pt x="78" y="85"/>
                  </a:cubicBezTo>
                  <a:cubicBezTo>
                    <a:pt x="86" y="78"/>
                    <a:pt x="86" y="78"/>
                    <a:pt x="86" y="78"/>
                  </a:cubicBezTo>
                  <a:cubicBezTo>
                    <a:pt x="87" y="77"/>
                    <a:pt x="87" y="75"/>
                    <a:pt x="86" y="74"/>
                  </a:cubicBezTo>
                  <a:cubicBezTo>
                    <a:pt x="85" y="73"/>
                    <a:pt x="83" y="73"/>
                    <a:pt x="82" y="74"/>
                  </a:cubicBezTo>
                  <a:cubicBezTo>
                    <a:pt x="75" y="80"/>
                    <a:pt x="75" y="80"/>
                    <a:pt x="75" y="80"/>
                  </a:cubicBezTo>
                  <a:cubicBezTo>
                    <a:pt x="62" y="65"/>
                    <a:pt x="62" y="65"/>
                    <a:pt x="62" y="65"/>
                  </a:cubicBezTo>
                  <a:cubicBezTo>
                    <a:pt x="66" y="62"/>
                    <a:pt x="66" y="62"/>
                    <a:pt x="66" y="62"/>
                  </a:cubicBezTo>
                  <a:cubicBezTo>
                    <a:pt x="67" y="61"/>
                    <a:pt x="68" y="59"/>
                    <a:pt x="66" y="57"/>
                  </a:cubicBezTo>
                  <a:cubicBezTo>
                    <a:pt x="65" y="56"/>
                    <a:pt x="63" y="56"/>
                    <a:pt x="62" y="57"/>
                  </a:cubicBezTo>
                  <a:cubicBezTo>
                    <a:pt x="58" y="60"/>
                    <a:pt x="58" y="60"/>
                    <a:pt x="58" y="60"/>
                  </a:cubicBezTo>
                  <a:cubicBezTo>
                    <a:pt x="45" y="45"/>
                    <a:pt x="45" y="45"/>
                    <a:pt x="45" y="45"/>
                  </a:cubicBezTo>
                  <a:cubicBezTo>
                    <a:pt x="53" y="39"/>
                    <a:pt x="53" y="39"/>
                    <a:pt x="53" y="39"/>
                  </a:cubicBezTo>
                  <a:cubicBezTo>
                    <a:pt x="54" y="38"/>
                    <a:pt x="54" y="36"/>
                    <a:pt x="53" y="35"/>
                  </a:cubicBezTo>
                  <a:cubicBezTo>
                    <a:pt x="52" y="34"/>
                    <a:pt x="50" y="34"/>
                    <a:pt x="49" y="35"/>
                  </a:cubicBezTo>
                  <a:cubicBezTo>
                    <a:pt x="41" y="41"/>
                    <a:pt x="41" y="41"/>
                    <a:pt x="41" y="41"/>
                  </a:cubicBezTo>
                  <a:cubicBezTo>
                    <a:pt x="16" y="10"/>
                    <a:pt x="16" y="10"/>
                    <a:pt x="16" y="10"/>
                  </a:cubicBezTo>
                  <a:cubicBezTo>
                    <a:pt x="219" y="57"/>
                    <a:pt x="219" y="57"/>
                    <a:pt x="219" y="57"/>
                  </a:cubicBezTo>
                  <a:lnTo>
                    <a:pt x="123" y="138"/>
                  </a:lnTo>
                  <a:close/>
                  <a:moveTo>
                    <a:pt x="125" y="100"/>
                  </a:moveTo>
                  <a:cubicBezTo>
                    <a:pt x="126" y="101"/>
                    <a:pt x="127" y="102"/>
                    <a:pt x="128" y="102"/>
                  </a:cubicBezTo>
                  <a:cubicBezTo>
                    <a:pt x="129" y="102"/>
                    <a:pt x="130" y="102"/>
                    <a:pt x="131" y="101"/>
                  </a:cubicBezTo>
                  <a:cubicBezTo>
                    <a:pt x="165" y="72"/>
                    <a:pt x="165" y="72"/>
                    <a:pt x="165" y="72"/>
                  </a:cubicBezTo>
                  <a:cubicBezTo>
                    <a:pt x="167" y="71"/>
                    <a:pt x="167" y="69"/>
                    <a:pt x="167" y="68"/>
                  </a:cubicBezTo>
                  <a:cubicBezTo>
                    <a:pt x="166" y="66"/>
                    <a:pt x="165" y="65"/>
                    <a:pt x="164" y="65"/>
                  </a:cubicBezTo>
                  <a:cubicBezTo>
                    <a:pt x="93" y="51"/>
                    <a:pt x="93" y="51"/>
                    <a:pt x="93" y="51"/>
                  </a:cubicBezTo>
                  <a:cubicBezTo>
                    <a:pt x="91" y="51"/>
                    <a:pt x="89" y="51"/>
                    <a:pt x="88" y="53"/>
                  </a:cubicBezTo>
                  <a:cubicBezTo>
                    <a:pt x="87" y="54"/>
                    <a:pt x="88" y="56"/>
                    <a:pt x="89" y="57"/>
                  </a:cubicBezTo>
                  <a:lnTo>
                    <a:pt x="125" y="100"/>
                  </a:lnTo>
                  <a:close/>
                  <a:moveTo>
                    <a:pt x="154" y="71"/>
                  </a:moveTo>
                  <a:cubicBezTo>
                    <a:pt x="128" y="92"/>
                    <a:pt x="128" y="92"/>
                    <a:pt x="128" y="92"/>
                  </a:cubicBezTo>
                  <a:cubicBezTo>
                    <a:pt x="102" y="61"/>
                    <a:pt x="102" y="61"/>
                    <a:pt x="102" y="61"/>
                  </a:cubicBezTo>
                  <a:lnTo>
                    <a:pt x="154" y="71"/>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38" name="组合 37">
            <a:extLst>
              <a:ext uri="{FF2B5EF4-FFF2-40B4-BE49-F238E27FC236}">
                <a16:creationId xmlns:a16="http://schemas.microsoft.com/office/drawing/2014/main" id="{4F720823-07F3-4A14-A152-B08BC0AB9E0B}"/>
              </a:ext>
            </a:extLst>
          </p:cNvPr>
          <p:cNvGrpSpPr/>
          <p:nvPr/>
        </p:nvGrpSpPr>
        <p:grpSpPr>
          <a:xfrm>
            <a:off x="0" y="247949"/>
            <a:ext cx="12192000" cy="400110"/>
            <a:chOff x="0" y="247949"/>
            <a:chExt cx="12192000" cy="400110"/>
          </a:xfrm>
        </p:grpSpPr>
        <p:sp>
          <p:nvSpPr>
            <p:cNvPr id="43" name="矩形 42">
              <a:extLst>
                <a:ext uri="{FF2B5EF4-FFF2-40B4-BE49-F238E27FC236}">
                  <a16:creationId xmlns:a16="http://schemas.microsoft.com/office/drawing/2014/main" id="{A261A0A9-47DA-4277-87A0-42680111B1C7}"/>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TextBox 27">
              <a:extLst>
                <a:ext uri="{FF2B5EF4-FFF2-40B4-BE49-F238E27FC236}">
                  <a16:creationId xmlns:a16="http://schemas.microsoft.com/office/drawing/2014/main" id="{DBA56622-C3DF-4301-96E9-6F1048609115}"/>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02 </a:t>
              </a:r>
              <a:r>
                <a:rPr lang="zh-CN" altLang="en-US" sz="2000" spc="600" dirty="0">
                  <a:solidFill>
                    <a:srgbClr val="084772"/>
                  </a:solidFill>
                  <a:latin typeface="微软雅黑" panose="020B0503020204020204" pitchFamily="34" charset="-122"/>
                  <a:ea typeface="微软雅黑" panose="020B0503020204020204" pitchFamily="34" charset="-122"/>
                </a:rPr>
                <a:t>研究过程演示</a:t>
              </a:r>
            </a:p>
          </p:txBody>
        </p:sp>
        <p:sp>
          <p:nvSpPr>
            <p:cNvPr id="45" name="矩形 44">
              <a:extLst>
                <a:ext uri="{FF2B5EF4-FFF2-40B4-BE49-F238E27FC236}">
                  <a16:creationId xmlns:a16="http://schemas.microsoft.com/office/drawing/2014/main" id="{19EFFA72-9C3B-418F-B109-AB980983B959}"/>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0666000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Scale>
                                      <p:cBhvr>
                                        <p:cTn id="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4"/>
                                        </p:tgtEl>
                                        <p:attrNameLst>
                                          <p:attrName>ppt_x</p:attrName>
                                          <p:attrName>ppt_y</p:attrName>
                                        </p:attrNameLst>
                                      </p:cBhvr>
                                    </p:animMotion>
                                    <p:animEffect transition="in" filter="fade">
                                      <p:cBhvr>
                                        <p:cTn id="9" dur="1000"/>
                                        <p:tgtEl>
                                          <p:spTgt spid="4"/>
                                        </p:tgtEl>
                                      </p:cBhvr>
                                    </p:animEffect>
                                  </p:childTnLst>
                                </p:cTn>
                              </p:par>
                              <p:par>
                                <p:cTn id="10" presetID="5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Scale>
                                      <p:cBhvr>
                                        <p:cTn id="12"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5"/>
                                        </p:tgtEl>
                                        <p:attrNameLst>
                                          <p:attrName>ppt_x</p:attrName>
                                          <p:attrName>ppt_y</p:attrName>
                                        </p:attrNameLst>
                                      </p:cBhvr>
                                    </p:animMotion>
                                    <p:animEffect transition="in" filter="fade">
                                      <p:cBhvr>
                                        <p:cTn id="14" dur="1000"/>
                                        <p:tgtEl>
                                          <p:spTgt spid="5"/>
                                        </p:tgtEl>
                                      </p:cBhvr>
                                    </p:animEffect>
                                  </p:childTnLst>
                                </p:cTn>
                              </p:par>
                              <p:par>
                                <p:cTn id="15" presetID="52"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Scale>
                                      <p:cBhvr>
                                        <p:cTn id="17"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6"/>
                                        </p:tgtEl>
                                        <p:attrNameLst>
                                          <p:attrName>ppt_x</p:attrName>
                                          <p:attrName>ppt_y</p:attrName>
                                        </p:attrNameLst>
                                      </p:cBhvr>
                                    </p:animMotion>
                                    <p:animEffect transition="in" filter="fade">
                                      <p:cBhvr>
                                        <p:cTn id="19" dur="1000"/>
                                        <p:tgtEl>
                                          <p:spTgt spid="6"/>
                                        </p:tgtEl>
                                      </p:cBhvr>
                                    </p:animEffect>
                                  </p:childTnLst>
                                </p:cTn>
                              </p:par>
                              <p:par>
                                <p:cTn id="20" presetID="52"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Scale>
                                      <p:cBhvr>
                                        <p:cTn id="22"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7"/>
                                        </p:tgtEl>
                                        <p:attrNameLst>
                                          <p:attrName>ppt_x</p:attrName>
                                          <p:attrName>ppt_y</p:attrName>
                                        </p:attrNameLst>
                                      </p:cBhvr>
                                    </p:animMotion>
                                    <p:animEffect transition="in" filter="fade">
                                      <p:cBhvr>
                                        <p:cTn id="24"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Arc 72"/>
          <p:cNvSpPr/>
          <p:nvPr/>
        </p:nvSpPr>
        <p:spPr>
          <a:xfrm rot="19051047">
            <a:off x="2778244" y="2298749"/>
            <a:ext cx="2181771" cy="2181771"/>
          </a:xfrm>
          <a:prstGeom prst="arc">
            <a:avLst/>
          </a:prstGeom>
          <a:noFill/>
          <a:ln w="19050">
            <a:solidFill>
              <a:srgbClr val="084772"/>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solidFill>
                <a:srgbClr val="262626"/>
              </a:solidFill>
            </a:endParaRPr>
          </a:p>
        </p:txBody>
      </p:sp>
      <p:grpSp>
        <p:nvGrpSpPr>
          <p:cNvPr id="27" name="组合 26">
            <a:extLst>
              <a:ext uri="{FF2B5EF4-FFF2-40B4-BE49-F238E27FC236}">
                <a16:creationId xmlns:a16="http://schemas.microsoft.com/office/drawing/2014/main" id="{43CDC4E6-66D3-4B2D-A645-6A34209D92A1}"/>
              </a:ext>
            </a:extLst>
          </p:cNvPr>
          <p:cNvGrpSpPr/>
          <p:nvPr/>
        </p:nvGrpSpPr>
        <p:grpSpPr>
          <a:xfrm>
            <a:off x="8519729" y="2324352"/>
            <a:ext cx="2980289" cy="2388596"/>
            <a:chOff x="8519729" y="2324352"/>
            <a:chExt cx="2980289" cy="2388596"/>
          </a:xfrm>
        </p:grpSpPr>
        <p:grpSp>
          <p:nvGrpSpPr>
            <p:cNvPr id="11" name="Group 72"/>
            <p:cNvGrpSpPr/>
            <p:nvPr/>
          </p:nvGrpSpPr>
          <p:grpSpPr>
            <a:xfrm>
              <a:off x="8859169" y="3078659"/>
              <a:ext cx="1488707" cy="766780"/>
              <a:chOff x="5776018" y="1545687"/>
              <a:chExt cx="1116530" cy="575085"/>
            </a:xfrm>
          </p:grpSpPr>
          <p:sp>
            <p:nvSpPr>
              <p:cNvPr id="12" name="Text Placeholder 3"/>
              <p:cNvSpPr txBox="1">
                <a:spLocks/>
              </p:cNvSpPr>
              <p:nvPr/>
            </p:nvSpPr>
            <p:spPr>
              <a:xfrm>
                <a:off x="5999384" y="1545687"/>
                <a:ext cx="730969"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13" name="Text Placeholder 3"/>
              <p:cNvSpPr txBox="1">
                <a:spLocks/>
              </p:cNvSpPr>
              <p:nvPr/>
            </p:nvSpPr>
            <p:spPr>
              <a:xfrm>
                <a:off x="5776018" y="1729896"/>
                <a:ext cx="1116530" cy="390876"/>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17" name="Chevron 86"/>
            <p:cNvSpPr/>
            <p:nvPr/>
          </p:nvSpPr>
          <p:spPr>
            <a:xfrm>
              <a:off x="10581166" y="2715905"/>
              <a:ext cx="918852" cy="1997043"/>
            </a:xfrm>
            <a:prstGeom prst="chevron">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262626"/>
                </a:solidFill>
              </a:endParaRPr>
            </a:p>
          </p:txBody>
        </p:sp>
        <p:sp>
          <p:nvSpPr>
            <p:cNvPr id="28" name="Oval 68"/>
            <p:cNvSpPr>
              <a:spLocks noChangeAspect="1"/>
            </p:cNvSpPr>
            <p:nvPr/>
          </p:nvSpPr>
          <p:spPr>
            <a:xfrm>
              <a:off x="10451781" y="3281732"/>
              <a:ext cx="864665" cy="865389"/>
            </a:xfrm>
            <a:prstGeom prst="ellipse">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dirty="0">
                <a:solidFill>
                  <a:srgbClr val="262626"/>
                </a:solidFill>
                <a:latin typeface="Calibri Light" panose="020F0302020204030204"/>
              </a:endParaRPr>
            </a:p>
          </p:txBody>
        </p:sp>
        <p:sp>
          <p:nvSpPr>
            <p:cNvPr id="32" name="Arc 74"/>
            <p:cNvSpPr/>
            <p:nvPr/>
          </p:nvSpPr>
          <p:spPr>
            <a:xfrm rot="19051047">
              <a:off x="8519729" y="2324352"/>
              <a:ext cx="2181771" cy="2181771"/>
            </a:xfrm>
            <a:prstGeom prst="arc">
              <a:avLst/>
            </a:prstGeom>
            <a:noFill/>
            <a:ln w="19050">
              <a:solidFill>
                <a:srgbClr val="084772"/>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solidFill>
                  <a:srgbClr val="262626"/>
                </a:solidFill>
              </a:endParaRPr>
            </a:p>
          </p:txBody>
        </p:sp>
        <p:sp>
          <p:nvSpPr>
            <p:cNvPr id="33" name="Freeform 78"/>
            <p:cNvSpPr>
              <a:spLocks/>
            </p:cNvSpPr>
            <p:nvPr/>
          </p:nvSpPr>
          <p:spPr bwMode="auto">
            <a:xfrm>
              <a:off x="10758266" y="3492893"/>
              <a:ext cx="251695" cy="466971"/>
            </a:xfrm>
            <a:custGeom>
              <a:avLst/>
              <a:gdLst/>
              <a:ahLst/>
              <a:cxnLst>
                <a:cxn ang="0">
                  <a:pos x="35" y="11"/>
                </a:cxn>
                <a:cxn ang="0">
                  <a:pos x="29" y="11"/>
                </a:cxn>
                <a:cxn ang="0">
                  <a:pos x="23" y="17"/>
                </a:cxn>
                <a:cxn ang="0">
                  <a:pos x="23" y="25"/>
                </a:cxn>
                <a:cxn ang="0">
                  <a:pos x="35" y="25"/>
                </a:cxn>
                <a:cxn ang="0">
                  <a:pos x="33" y="37"/>
                </a:cxn>
                <a:cxn ang="0">
                  <a:pos x="23" y="37"/>
                </a:cxn>
                <a:cxn ang="0">
                  <a:pos x="23" y="67"/>
                </a:cxn>
                <a:cxn ang="0">
                  <a:pos x="11" y="67"/>
                </a:cxn>
                <a:cxn ang="0">
                  <a:pos x="11" y="37"/>
                </a:cxn>
                <a:cxn ang="0">
                  <a:pos x="0" y="37"/>
                </a:cxn>
                <a:cxn ang="0">
                  <a:pos x="0" y="25"/>
                </a:cxn>
                <a:cxn ang="0">
                  <a:pos x="11" y="25"/>
                </a:cxn>
                <a:cxn ang="0">
                  <a:pos x="11" y="16"/>
                </a:cxn>
                <a:cxn ang="0">
                  <a:pos x="26" y="0"/>
                </a:cxn>
                <a:cxn ang="0">
                  <a:pos x="35" y="1"/>
                </a:cxn>
                <a:cxn ang="0">
                  <a:pos x="35" y="11"/>
                </a:cxn>
              </a:cxnLst>
              <a:rect l="0" t="0" r="r" b="b"/>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133">
                <a:solidFill>
                  <a:srgbClr val="262626"/>
                </a:solidFill>
                <a:latin typeface="Dotum" pitchFamily="34" charset="-127"/>
                <a:ea typeface="Dotum" pitchFamily="34" charset="-127"/>
              </a:endParaRPr>
            </a:p>
          </p:txBody>
        </p:sp>
      </p:grpSp>
      <p:grpSp>
        <p:nvGrpSpPr>
          <p:cNvPr id="26" name="组合 25">
            <a:extLst>
              <a:ext uri="{FF2B5EF4-FFF2-40B4-BE49-F238E27FC236}">
                <a16:creationId xmlns:a16="http://schemas.microsoft.com/office/drawing/2014/main" id="{E8E4F968-B6F2-4438-9469-1813DEE5D424}"/>
              </a:ext>
            </a:extLst>
          </p:cNvPr>
          <p:cNvGrpSpPr/>
          <p:nvPr/>
        </p:nvGrpSpPr>
        <p:grpSpPr>
          <a:xfrm>
            <a:off x="5573481" y="2715905"/>
            <a:ext cx="3154558" cy="2493130"/>
            <a:chOff x="5573481" y="2715905"/>
            <a:chExt cx="3154558" cy="2493130"/>
          </a:xfrm>
        </p:grpSpPr>
        <p:sp>
          <p:nvSpPr>
            <p:cNvPr id="31" name="Arc 73"/>
            <p:cNvSpPr/>
            <p:nvPr/>
          </p:nvSpPr>
          <p:spPr>
            <a:xfrm rot="13500000" flipH="1">
              <a:off x="5573481" y="3027264"/>
              <a:ext cx="2181771" cy="2181771"/>
            </a:xfrm>
            <a:prstGeom prst="arc">
              <a:avLst/>
            </a:prstGeom>
            <a:noFill/>
            <a:ln w="19050">
              <a:solidFill>
                <a:srgbClr val="084772"/>
              </a:solidFill>
              <a:prstDash val="sysDot"/>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dirty="0">
                <a:solidFill>
                  <a:srgbClr val="262626"/>
                </a:solidFill>
              </a:endParaRPr>
            </a:p>
          </p:txBody>
        </p:sp>
        <p:grpSp>
          <p:nvGrpSpPr>
            <p:cNvPr id="24" name="组合 23">
              <a:extLst>
                <a:ext uri="{FF2B5EF4-FFF2-40B4-BE49-F238E27FC236}">
                  <a16:creationId xmlns:a16="http://schemas.microsoft.com/office/drawing/2014/main" id="{A039EA28-6C2C-4815-89A9-D51873E9C5F6}"/>
                </a:ext>
              </a:extLst>
            </p:cNvPr>
            <p:cNvGrpSpPr/>
            <p:nvPr/>
          </p:nvGrpSpPr>
          <p:grpSpPr>
            <a:xfrm>
              <a:off x="6143893" y="2715905"/>
              <a:ext cx="2584146" cy="1997043"/>
              <a:chOff x="6143893" y="2715905"/>
              <a:chExt cx="2584146" cy="1997043"/>
            </a:xfrm>
          </p:grpSpPr>
          <p:grpSp>
            <p:nvGrpSpPr>
              <p:cNvPr id="8" name="Group 72"/>
              <p:cNvGrpSpPr/>
              <p:nvPr/>
            </p:nvGrpSpPr>
            <p:grpSpPr>
              <a:xfrm>
                <a:off x="6143893" y="3073530"/>
                <a:ext cx="1511055" cy="777038"/>
                <a:chOff x="5794868" y="1537993"/>
                <a:chExt cx="1133291" cy="582779"/>
              </a:xfrm>
            </p:grpSpPr>
            <p:sp>
              <p:nvSpPr>
                <p:cNvPr id="9" name="Text Placeholder 3"/>
                <p:cNvSpPr txBox="1">
                  <a:spLocks/>
                </p:cNvSpPr>
                <p:nvPr/>
              </p:nvSpPr>
              <p:spPr>
                <a:xfrm>
                  <a:off x="6034165" y="1537993"/>
                  <a:ext cx="730970" cy="18466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10" name="Text Placeholder 3"/>
                <p:cNvSpPr txBox="1">
                  <a:spLocks/>
                </p:cNvSpPr>
                <p:nvPr/>
              </p:nvSpPr>
              <p:spPr>
                <a:xfrm>
                  <a:off x="5794868" y="1729896"/>
                  <a:ext cx="1133291" cy="390876"/>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16" name="Chevron 67"/>
              <p:cNvSpPr/>
              <p:nvPr/>
            </p:nvSpPr>
            <p:spPr>
              <a:xfrm>
                <a:off x="7809187" y="2715905"/>
                <a:ext cx="918852" cy="1997043"/>
              </a:xfrm>
              <a:prstGeom prst="chevron">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262626"/>
                  </a:solidFill>
                </a:endParaRPr>
              </a:p>
            </p:txBody>
          </p:sp>
          <p:sp>
            <p:nvSpPr>
              <p:cNvPr id="25" name="Oval 56"/>
              <p:cNvSpPr>
                <a:spLocks noChangeAspect="1"/>
              </p:cNvSpPr>
              <p:nvPr/>
            </p:nvSpPr>
            <p:spPr>
              <a:xfrm>
                <a:off x="7703052" y="3281732"/>
                <a:ext cx="864665" cy="865389"/>
              </a:xfrm>
              <a:prstGeom prst="ellipse">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dirty="0">
                  <a:solidFill>
                    <a:srgbClr val="262626"/>
                  </a:solidFill>
                  <a:latin typeface="Calibri Light" panose="020F0302020204030204"/>
                </a:endParaRPr>
              </a:p>
            </p:txBody>
          </p:sp>
          <p:sp>
            <p:nvSpPr>
              <p:cNvPr id="34" name="Freeform 154"/>
              <p:cNvSpPr>
                <a:spLocks/>
              </p:cNvSpPr>
              <p:nvPr/>
            </p:nvSpPr>
            <p:spPr bwMode="auto">
              <a:xfrm>
                <a:off x="7885846" y="3574362"/>
                <a:ext cx="540593" cy="355949"/>
              </a:xfrm>
              <a:custGeom>
                <a:avLst/>
                <a:gdLst/>
                <a:ahLst/>
                <a:cxnLst>
                  <a:cxn ang="0">
                    <a:pos x="57" y="12"/>
                  </a:cxn>
                  <a:cxn ang="0">
                    <a:pos x="57" y="14"/>
                  </a:cxn>
                  <a:cxn ang="0">
                    <a:pos x="20" y="51"/>
                  </a:cxn>
                  <a:cxn ang="0">
                    <a:pos x="0" y="45"/>
                  </a:cxn>
                  <a:cxn ang="0">
                    <a:pos x="3" y="45"/>
                  </a:cxn>
                  <a:cxn ang="0">
                    <a:pos x="19" y="40"/>
                  </a:cxn>
                  <a:cxn ang="0">
                    <a:pos x="7" y="31"/>
                  </a:cxn>
                  <a:cxn ang="0">
                    <a:pos x="10" y="31"/>
                  </a:cxn>
                  <a:cxn ang="0">
                    <a:pos x="13" y="31"/>
                  </a:cxn>
                  <a:cxn ang="0">
                    <a:pos x="3" y="18"/>
                  </a:cxn>
                  <a:cxn ang="0">
                    <a:pos x="3" y="18"/>
                  </a:cxn>
                  <a:cxn ang="0">
                    <a:pos x="9" y="19"/>
                  </a:cxn>
                  <a:cxn ang="0">
                    <a:pos x="3" y="9"/>
                  </a:cxn>
                  <a:cxn ang="0">
                    <a:pos x="5" y="2"/>
                  </a:cxn>
                  <a:cxn ang="0">
                    <a:pos x="31" y="16"/>
                  </a:cxn>
                  <a:cxn ang="0">
                    <a:pos x="31" y="13"/>
                  </a:cxn>
                  <a:cxn ang="0">
                    <a:pos x="44" y="0"/>
                  </a:cxn>
                  <a:cxn ang="0">
                    <a:pos x="54" y="4"/>
                  </a:cxn>
                  <a:cxn ang="0">
                    <a:pos x="62" y="1"/>
                  </a:cxn>
                  <a:cxn ang="0">
                    <a:pos x="56" y="8"/>
                  </a:cxn>
                  <a:cxn ang="0">
                    <a:pos x="64" y="6"/>
                  </a:cxn>
                  <a:cxn ang="0">
                    <a:pos x="57" y="12"/>
                  </a:cxn>
                </a:cxnLst>
                <a:rect l="0" t="0" r="r" b="b"/>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133">
                  <a:solidFill>
                    <a:srgbClr val="262626"/>
                  </a:solidFill>
                  <a:latin typeface="Dotum" pitchFamily="34" charset="-127"/>
                  <a:ea typeface="Dotum" pitchFamily="34" charset="-127"/>
                </a:endParaRPr>
              </a:p>
            </p:txBody>
          </p:sp>
        </p:grpSp>
      </p:grpSp>
      <p:grpSp>
        <p:nvGrpSpPr>
          <p:cNvPr id="21" name="组合 20">
            <a:extLst>
              <a:ext uri="{FF2B5EF4-FFF2-40B4-BE49-F238E27FC236}">
                <a16:creationId xmlns:a16="http://schemas.microsoft.com/office/drawing/2014/main" id="{D7769938-96A0-489D-95F0-CDCF2FBD2A96}"/>
              </a:ext>
            </a:extLst>
          </p:cNvPr>
          <p:cNvGrpSpPr/>
          <p:nvPr/>
        </p:nvGrpSpPr>
        <p:grpSpPr>
          <a:xfrm>
            <a:off x="655148" y="2715905"/>
            <a:ext cx="2600207" cy="1997043"/>
            <a:chOff x="655148" y="2715905"/>
            <a:chExt cx="2600207" cy="1997043"/>
          </a:xfrm>
        </p:grpSpPr>
        <p:grpSp>
          <p:nvGrpSpPr>
            <p:cNvPr id="2" name="Group 72"/>
            <p:cNvGrpSpPr/>
            <p:nvPr/>
          </p:nvGrpSpPr>
          <p:grpSpPr>
            <a:xfrm>
              <a:off x="655148" y="3069654"/>
              <a:ext cx="1482803" cy="841148"/>
              <a:chOff x="5776018" y="1609115"/>
              <a:chExt cx="1112102" cy="630861"/>
            </a:xfrm>
          </p:grpSpPr>
          <p:sp>
            <p:nvSpPr>
              <p:cNvPr id="3" name="Text Placeholder 3"/>
              <p:cNvSpPr txBox="1">
                <a:spLocks/>
              </p:cNvSpPr>
              <p:nvPr/>
            </p:nvSpPr>
            <p:spPr>
              <a:xfrm>
                <a:off x="6041726" y="1609115"/>
                <a:ext cx="730969"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4" name="Text Placeholder 3"/>
              <p:cNvSpPr txBox="1">
                <a:spLocks/>
              </p:cNvSpPr>
              <p:nvPr/>
            </p:nvSpPr>
            <p:spPr>
              <a:xfrm>
                <a:off x="5776018" y="1849100"/>
                <a:ext cx="1112102" cy="390876"/>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14" name="Chevron 42"/>
            <p:cNvSpPr/>
            <p:nvPr/>
          </p:nvSpPr>
          <p:spPr>
            <a:xfrm>
              <a:off x="2336503" y="2715905"/>
              <a:ext cx="918852" cy="1997043"/>
            </a:xfrm>
            <a:prstGeom prst="chevron">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262626"/>
                </a:solidFill>
              </a:endParaRPr>
            </a:p>
          </p:txBody>
        </p:sp>
        <p:sp>
          <p:nvSpPr>
            <p:cNvPr id="19" name="Oval 41"/>
            <p:cNvSpPr>
              <a:spLocks noChangeAspect="1"/>
            </p:cNvSpPr>
            <p:nvPr/>
          </p:nvSpPr>
          <p:spPr>
            <a:xfrm>
              <a:off x="2201329" y="3281732"/>
              <a:ext cx="864664" cy="865389"/>
            </a:xfrm>
            <a:prstGeom prst="ellipse">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dirty="0">
                <a:solidFill>
                  <a:srgbClr val="262626"/>
                </a:solidFill>
                <a:latin typeface="Calibri Light" panose="020F0302020204030204"/>
              </a:endParaRPr>
            </a:p>
          </p:txBody>
        </p:sp>
        <p:sp>
          <p:nvSpPr>
            <p:cNvPr id="35" name="Freeform 141"/>
            <p:cNvSpPr>
              <a:spLocks noEditPoints="1"/>
            </p:cNvSpPr>
            <p:nvPr/>
          </p:nvSpPr>
          <p:spPr bwMode="auto">
            <a:xfrm>
              <a:off x="2392639" y="3577984"/>
              <a:ext cx="499415" cy="322381"/>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133">
                <a:solidFill>
                  <a:srgbClr val="262626"/>
                </a:solidFill>
                <a:latin typeface="Dotum" pitchFamily="34" charset="-127"/>
                <a:ea typeface="Dotum" pitchFamily="34" charset="-127"/>
              </a:endParaRPr>
            </a:p>
          </p:txBody>
        </p:sp>
      </p:grpSp>
      <p:grpSp>
        <p:nvGrpSpPr>
          <p:cNvPr id="23" name="组合 22">
            <a:extLst>
              <a:ext uri="{FF2B5EF4-FFF2-40B4-BE49-F238E27FC236}">
                <a16:creationId xmlns:a16="http://schemas.microsoft.com/office/drawing/2014/main" id="{74A91864-0A7F-49DC-A97E-2DF159F24ADB}"/>
              </a:ext>
            </a:extLst>
          </p:cNvPr>
          <p:cNvGrpSpPr/>
          <p:nvPr/>
        </p:nvGrpSpPr>
        <p:grpSpPr>
          <a:xfrm>
            <a:off x="3351384" y="2715905"/>
            <a:ext cx="2636243" cy="1997043"/>
            <a:chOff x="3351384" y="2715905"/>
            <a:chExt cx="2636243" cy="1997043"/>
          </a:xfrm>
        </p:grpSpPr>
        <p:grpSp>
          <p:nvGrpSpPr>
            <p:cNvPr id="5" name="Group 72"/>
            <p:cNvGrpSpPr/>
            <p:nvPr/>
          </p:nvGrpSpPr>
          <p:grpSpPr>
            <a:xfrm>
              <a:off x="3351384" y="3071406"/>
              <a:ext cx="1520272" cy="781302"/>
              <a:chOff x="5776018" y="1548155"/>
              <a:chExt cx="1140204" cy="585976"/>
            </a:xfrm>
          </p:grpSpPr>
          <p:sp>
            <p:nvSpPr>
              <p:cNvPr id="6" name="Text Placeholder 3"/>
              <p:cNvSpPr txBox="1">
                <a:spLocks/>
              </p:cNvSpPr>
              <p:nvPr/>
            </p:nvSpPr>
            <p:spPr>
              <a:xfrm>
                <a:off x="5962266" y="1548155"/>
                <a:ext cx="730970"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7" name="Text Placeholder 3"/>
              <p:cNvSpPr txBox="1">
                <a:spLocks/>
              </p:cNvSpPr>
              <p:nvPr/>
            </p:nvSpPr>
            <p:spPr>
              <a:xfrm>
                <a:off x="5776018" y="1743255"/>
                <a:ext cx="1140204" cy="390876"/>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15" name="Chevron 63"/>
            <p:cNvSpPr/>
            <p:nvPr/>
          </p:nvSpPr>
          <p:spPr>
            <a:xfrm>
              <a:off x="5068775" y="2715905"/>
              <a:ext cx="918852" cy="1997043"/>
            </a:xfrm>
            <a:prstGeom prst="chevron">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262626"/>
                </a:solidFill>
              </a:endParaRPr>
            </a:p>
          </p:txBody>
        </p:sp>
        <p:sp>
          <p:nvSpPr>
            <p:cNvPr id="22" name="Oval 52"/>
            <p:cNvSpPr>
              <a:spLocks noChangeAspect="1"/>
            </p:cNvSpPr>
            <p:nvPr/>
          </p:nvSpPr>
          <p:spPr>
            <a:xfrm>
              <a:off x="4959062" y="3281732"/>
              <a:ext cx="864665" cy="865389"/>
            </a:xfrm>
            <a:prstGeom prst="ellipse">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 dirty="0">
                <a:solidFill>
                  <a:srgbClr val="262626"/>
                </a:solidFill>
                <a:latin typeface="Calibri Light" panose="020F0302020204030204"/>
              </a:endParaRPr>
            </a:p>
          </p:txBody>
        </p:sp>
        <p:sp>
          <p:nvSpPr>
            <p:cNvPr id="36" name="Freeform 65"/>
            <p:cNvSpPr>
              <a:spLocks noEditPoints="1"/>
            </p:cNvSpPr>
            <p:nvPr/>
          </p:nvSpPr>
          <p:spPr bwMode="auto">
            <a:xfrm>
              <a:off x="5195627" y="3526034"/>
              <a:ext cx="446128" cy="433391"/>
            </a:xfrm>
            <a:custGeom>
              <a:avLst/>
              <a:gdLst/>
              <a:ahLst/>
              <a:cxnLst>
                <a:cxn ang="0">
                  <a:pos x="38" y="47"/>
                </a:cxn>
                <a:cxn ang="0">
                  <a:pos x="36" y="54"/>
                </a:cxn>
                <a:cxn ang="0">
                  <a:pos x="17" y="63"/>
                </a:cxn>
                <a:cxn ang="0">
                  <a:pos x="1" y="56"/>
                </a:cxn>
                <a:cxn ang="0">
                  <a:pos x="0" y="51"/>
                </a:cxn>
                <a:cxn ang="0">
                  <a:pos x="6" y="41"/>
                </a:cxn>
                <a:cxn ang="0">
                  <a:pos x="21" y="37"/>
                </a:cxn>
                <a:cxn ang="0">
                  <a:pos x="19" y="32"/>
                </a:cxn>
                <a:cxn ang="0">
                  <a:pos x="20" y="28"/>
                </a:cxn>
                <a:cxn ang="0">
                  <a:pos x="17" y="29"/>
                </a:cxn>
                <a:cxn ang="0">
                  <a:pos x="4" y="16"/>
                </a:cxn>
                <a:cxn ang="0">
                  <a:pos x="9" y="5"/>
                </a:cxn>
                <a:cxn ang="0">
                  <a:pos x="24" y="0"/>
                </a:cxn>
                <a:cxn ang="0">
                  <a:pos x="40" y="0"/>
                </a:cxn>
                <a:cxn ang="0">
                  <a:pos x="35" y="3"/>
                </a:cxn>
                <a:cxn ang="0">
                  <a:pos x="30" y="3"/>
                </a:cxn>
                <a:cxn ang="0">
                  <a:pos x="35" y="14"/>
                </a:cxn>
                <a:cxn ang="0">
                  <a:pos x="26" y="30"/>
                </a:cxn>
                <a:cxn ang="0">
                  <a:pos x="38" y="47"/>
                </a:cxn>
                <a:cxn ang="0">
                  <a:pos x="33" y="51"/>
                </a:cxn>
                <a:cxn ang="0">
                  <a:pos x="24" y="40"/>
                </a:cxn>
                <a:cxn ang="0">
                  <a:pos x="22" y="40"/>
                </a:cxn>
                <a:cxn ang="0">
                  <a:pos x="7" y="49"/>
                </a:cxn>
                <a:cxn ang="0">
                  <a:pos x="21" y="59"/>
                </a:cxn>
                <a:cxn ang="0">
                  <a:pos x="33" y="51"/>
                </a:cxn>
                <a:cxn ang="0">
                  <a:pos x="26" y="24"/>
                </a:cxn>
                <a:cxn ang="0">
                  <a:pos x="28" y="18"/>
                </a:cxn>
                <a:cxn ang="0">
                  <a:pos x="18" y="3"/>
                </a:cxn>
                <a:cxn ang="0">
                  <a:pos x="13" y="6"/>
                </a:cxn>
                <a:cxn ang="0">
                  <a:pos x="11" y="12"/>
                </a:cxn>
                <a:cxn ang="0">
                  <a:pos x="21" y="26"/>
                </a:cxn>
                <a:cxn ang="0">
                  <a:pos x="26" y="24"/>
                </a:cxn>
                <a:cxn ang="0">
                  <a:pos x="60" y="26"/>
                </a:cxn>
                <a:cxn ang="0">
                  <a:pos x="60" y="30"/>
                </a:cxn>
                <a:cxn ang="0">
                  <a:pos x="52" y="30"/>
                </a:cxn>
                <a:cxn ang="0">
                  <a:pos x="52" y="39"/>
                </a:cxn>
                <a:cxn ang="0">
                  <a:pos x="48" y="39"/>
                </a:cxn>
                <a:cxn ang="0">
                  <a:pos x="48" y="30"/>
                </a:cxn>
                <a:cxn ang="0">
                  <a:pos x="40" y="30"/>
                </a:cxn>
                <a:cxn ang="0">
                  <a:pos x="40" y="26"/>
                </a:cxn>
                <a:cxn ang="0">
                  <a:pos x="48" y="26"/>
                </a:cxn>
                <a:cxn ang="0">
                  <a:pos x="48" y="18"/>
                </a:cxn>
                <a:cxn ang="0">
                  <a:pos x="52" y="18"/>
                </a:cxn>
                <a:cxn ang="0">
                  <a:pos x="52" y="26"/>
                </a:cxn>
                <a:cxn ang="0">
                  <a:pos x="60" y="26"/>
                </a:cxn>
              </a:cxnLst>
              <a:rect l="0" t="0" r="r" b="b"/>
              <a:pathLst>
                <a:path w="60" h="63">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133">
                <a:solidFill>
                  <a:srgbClr val="262626"/>
                </a:solidFill>
                <a:latin typeface="Dotum" pitchFamily="34" charset="-127"/>
                <a:ea typeface="Dotum" pitchFamily="34" charset="-127"/>
              </a:endParaRPr>
            </a:p>
          </p:txBody>
        </p:sp>
      </p:grpSp>
      <p:grpSp>
        <p:nvGrpSpPr>
          <p:cNvPr id="37" name="组合 36">
            <a:extLst>
              <a:ext uri="{FF2B5EF4-FFF2-40B4-BE49-F238E27FC236}">
                <a16:creationId xmlns:a16="http://schemas.microsoft.com/office/drawing/2014/main" id="{CA376878-E0BC-4D5A-900D-2097FE88C22C}"/>
              </a:ext>
            </a:extLst>
          </p:cNvPr>
          <p:cNvGrpSpPr/>
          <p:nvPr/>
        </p:nvGrpSpPr>
        <p:grpSpPr>
          <a:xfrm>
            <a:off x="0" y="247949"/>
            <a:ext cx="12192000" cy="400110"/>
            <a:chOff x="0" y="247949"/>
            <a:chExt cx="12192000" cy="400110"/>
          </a:xfrm>
        </p:grpSpPr>
        <p:sp>
          <p:nvSpPr>
            <p:cNvPr id="38" name="矩形 37">
              <a:extLst>
                <a:ext uri="{FF2B5EF4-FFF2-40B4-BE49-F238E27FC236}">
                  <a16:creationId xmlns:a16="http://schemas.microsoft.com/office/drawing/2014/main" id="{CA438A6D-B710-4DD2-8865-1D8562BA7BB8}"/>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27">
              <a:extLst>
                <a:ext uri="{FF2B5EF4-FFF2-40B4-BE49-F238E27FC236}">
                  <a16:creationId xmlns:a16="http://schemas.microsoft.com/office/drawing/2014/main" id="{B0623017-B0FB-43A9-A6EB-FB4B6631CAF6}"/>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02 </a:t>
              </a:r>
              <a:r>
                <a:rPr lang="zh-CN" altLang="en-US" sz="2000" spc="600" dirty="0">
                  <a:solidFill>
                    <a:srgbClr val="084772"/>
                  </a:solidFill>
                  <a:latin typeface="微软雅黑" panose="020B0503020204020204" pitchFamily="34" charset="-122"/>
                  <a:ea typeface="微软雅黑" panose="020B0503020204020204" pitchFamily="34" charset="-122"/>
                </a:rPr>
                <a:t>研究过程演示</a:t>
              </a:r>
            </a:p>
          </p:txBody>
        </p:sp>
        <p:sp>
          <p:nvSpPr>
            <p:cNvPr id="40" name="矩形 39">
              <a:extLst>
                <a:ext uri="{FF2B5EF4-FFF2-40B4-BE49-F238E27FC236}">
                  <a16:creationId xmlns:a16="http://schemas.microsoft.com/office/drawing/2014/main" id="{82F85069-B5B4-4DCE-A2AF-33725E8CBE72}"/>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8743918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strips(downRight)">
                                          <p:cBhvr>
                                            <p:cTn id="7" dur="500"/>
                                            <p:tgtEl>
                                              <p:spTgt spid="30"/>
                                            </p:tgtEl>
                                          </p:cBhvr>
                                        </p:animEffect>
                                      </p:childTnLst>
                                    </p:cTn>
                                  </p:par>
                                </p:childTnLst>
                              </p:cTn>
                            </p:par>
                            <p:par>
                              <p:cTn id="8" fill="hold">
                                <p:stCondLst>
                                  <p:cond delay="500"/>
                                </p:stCondLst>
                                <p:childTnLst>
                                  <p:par>
                                    <p:cTn id="9" presetID="2" presetClass="entr" presetSubtype="8" fill="hold" nodeType="afterEffect" p14:presetBounceEnd="50000">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14:bounceEnd="50000">
                                          <p:cBhvr additive="base">
                                            <p:cTn id="11" dur="1000" fill="hold"/>
                                            <p:tgtEl>
                                              <p:spTgt spid="27"/>
                                            </p:tgtEl>
                                            <p:attrNameLst>
                                              <p:attrName>ppt_x</p:attrName>
                                            </p:attrNameLst>
                                          </p:cBhvr>
                                          <p:tavLst>
                                            <p:tav tm="0">
                                              <p:val>
                                                <p:strVal val="0-#ppt_w/2"/>
                                              </p:val>
                                            </p:tav>
                                            <p:tav tm="100000">
                                              <p:val>
                                                <p:strVal val="#ppt_x"/>
                                              </p:val>
                                            </p:tav>
                                          </p:tavLst>
                                        </p:anim>
                                        <p:anim calcmode="lin" valueType="num" p14:bounceEnd="50000">
                                          <p:cBhvr additive="base">
                                            <p:cTn id="12" dur="10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 presetClass="entr" presetSubtype="8" fill="hold" nodeType="afterEffect" p14:presetBounceEnd="50000">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14:bounceEnd="50000">
                                          <p:cBhvr additive="base">
                                            <p:cTn id="16" dur="1000" fill="hold"/>
                                            <p:tgtEl>
                                              <p:spTgt spid="26"/>
                                            </p:tgtEl>
                                            <p:attrNameLst>
                                              <p:attrName>ppt_x</p:attrName>
                                            </p:attrNameLst>
                                          </p:cBhvr>
                                          <p:tavLst>
                                            <p:tav tm="0">
                                              <p:val>
                                                <p:strVal val="0-#ppt_w/2"/>
                                              </p:val>
                                            </p:tav>
                                            <p:tav tm="100000">
                                              <p:val>
                                                <p:strVal val="#ppt_x"/>
                                              </p:val>
                                            </p:tav>
                                          </p:tavLst>
                                        </p:anim>
                                        <p:anim calcmode="lin" valueType="num" p14:bounceEnd="50000">
                                          <p:cBhvr additive="base">
                                            <p:cTn id="17" dur="1000" fill="hold"/>
                                            <p:tgtEl>
                                              <p:spTgt spid="26"/>
                                            </p:tgtEl>
                                            <p:attrNameLst>
                                              <p:attrName>ppt_y</p:attrName>
                                            </p:attrNameLst>
                                          </p:cBhvr>
                                          <p:tavLst>
                                            <p:tav tm="0">
                                              <p:val>
                                                <p:strVal val="#ppt_y"/>
                                              </p:val>
                                            </p:tav>
                                            <p:tav tm="100000">
                                              <p:val>
                                                <p:strVal val="#ppt_y"/>
                                              </p:val>
                                            </p:tav>
                                          </p:tavLst>
                                        </p:anim>
                                      </p:childTnLst>
                                    </p:cTn>
                                  </p:par>
                                </p:childTnLst>
                              </p:cTn>
                            </p:par>
                            <p:par>
                              <p:cTn id="18" fill="hold">
                                <p:stCondLst>
                                  <p:cond delay="2500"/>
                                </p:stCondLst>
                                <p:childTnLst>
                                  <p:par>
                                    <p:cTn id="19" presetID="2" presetClass="entr" presetSubtype="8" fill="hold" nodeType="afterEffect" p14:presetBounceEnd="50000">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14:bounceEnd="50000">
                                          <p:cBhvr additive="base">
                                            <p:cTn id="21" dur="1000" fill="hold"/>
                                            <p:tgtEl>
                                              <p:spTgt spid="23"/>
                                            </p:tgtEl>
                                            <p:attrNameLst>
                                              <p:attrName>ppt_x</p:attrName>
                                            </p:attrNameLst>
                                          </p:cBhvr>
                                          <p:tavLst>
                                            <p:tav tm="0">
                                              <p:val>
                                                <p:strVal val="0-#ppt_w/2"/>
                                              </p:val>
                                            </p:tav>
                                            <p:tav tm="100000">
                                              <p:val>
                                                <p:strVal val="#ppt_x"/>
                                              </p:val>
                                            </p:tav>
                                          </p:tavLst>
                                        </p:anim>
                                        <p:anim calcmode="lin" valueType="num" p14:bounceEnd="50000">
                                          <p:cBhvr additive="base">
                                            <p:cTn id="22" dur="1000" fill="hold"/>
                                            <p:tgtEl>
                                              <p:spTgt spid="23"/>
                                            </p:tgtEl>
                                            <p:attrNameLst>
                                              <p:attrName>ppt_y</p:attrName>
                                            </p:attrNameLst>
                                          </p:cBhvr>
                                          <p:tavLst>
                                            <p:tav tm="0">
                                              <p:val>
                                                <p:strVal val="#ppt_y"/>
                                              </p:val>
                                            </p:tav>
                                            <p:tav tm="100000">
                                              <p:val>
                                                <p:strVal val="#ppt_y"/>
                                              </p:val>
                                            </p:tav>
                                          </p:tavLst>
                                        </p:anim>
                                      </p:childTnLst>
                                    </p:cTn>
                                  </p:par>
                                </p:childTnLst>
                              </p:cTn>
                            </p:par>
                            <p:par>
                              <p:cTn id="23" fill="hold">
                                <p:stCondLst>
                                  <p:cond delay="3500"/>
                                </p:stCondLst>
                                <p:childTnLst>
                                  <p:par>
                                    <p:cTn id="24" presetID="2" presetClass="entr" presetSubtype="8" fill="hold" nodeType="afterEffect" p14:presetBounceEnd="50000">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14:bounceEnd="50000">
                                          <p:cBhvr additive="base">
                                            <p:cTn id="26" dur="1000" fill="hold"/>
                                            <p:tgtEl>
                                              <p:spTgt spid="21"/>
                                            </p:tgtEl>
                                            <p:attrNameLst>
                                              <p:attrName>ppt_x</p:attrName>
                                            </p:attrNameLst>
                                          </p:cBhvr>
                                          <p:tavLst>
                                            <p:tav tm="0">
                                              <p:val>
                                                <p:strVal val="0-#ppt_w/2"/>
                                              </p:val>
                                            </p:tav>
                                            <p:tav tm="100000">
                                              <p:val>
                                                <p:strVal val="#ppt_x"/>
                                              </p:val>
                                            </p:tav>
                                          </p:tavLst>
                                        </p:anim>
                                        <p:anim calcmode="lin" valueType="num" p14:bounceEnd="50000">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strips(downRight)">
                                          <p:cBhvr>
                                            <p:cTn id="7" dur="500"/>
                                            <p:tgtEl>
                                              <p:spTgt spid="30"/>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1000" fill="hold"/>
                                            <p:tgtEl>
                                              <p:spTgt spid="27"/>
                                            </p:tgtEl>
                                            <p:attrNameLst>
                                              <p:attrName>ppt_x</p:attrName>
                                            </p:attrNameLst>
                                          </p:cBhvr>
                                          <p:tavLst>
                                            <p:tav tm="0">
                                              <p:val>
                                                <p:strVal val="0-#ppt_w/2"/>
                                              </p:val>
                                            </p:tav>
                                            <p:tav tm="100000">
                                              <p:val>
                                                <p:strVal val="#ppt_x"/>
                                              </p:val>
                                            </p:tav>
                                          </p:tavLst>
                                        </p:anim>
                                        <p:anim calcmode="lin" valueType="num">
                                          <p:cBhvr additive="base">
                                            <p:cTn id="12" dur="10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1500"/>
                                </p:stCondLst>
                                <p:childTnLst>
                                  <p:par>
                                    <p:cTn id="14" presetID="2" presetClass="entr" presetSubtype="8" fill="hold" nodeType="after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additive="base">
                                            <p:cTn id="16" dur="1000" fill="hold"/>
                                            <p:tgtEl>
                                              <p:spTgt spid="26"/>
                                            </p:tgtEl>
                                            <p:attrNameLst>
                                              <p:attrName>ppt_x</p:attrName>
                                            </p:attrNameLst>
                                          </p:cBhvr>
                                          <p:tavLst>
                                            <p:tav tm="0">
                                              <p:val>
                                                <p:strVal val="0-#ppt_w/2"/>
                                              </p:val>
                                            </p:tav>
                                            <p:tav tm="100000">
                                              <p:val>
                                                <p:strVal val="#ppt_x"/>
                                              </p:val>
                                            </p:tav>
                                          </p:tavLst>
                                        </p:anim>
                                        <p:anim calcmode="lin" valueType="num">
                                          <p:cBhvr additive="base">
                                            <p:cTn id="17" dur="1000" fill="hold"/>
                                            <p:tgtEl>
                                              <p:spTgt spid="26"/>
                                            </p:tgtEl>
                                            <p:attrNameLst>
                                              <p:attrName>ppt_y</p:attrName>
                                            </p:attrNameLst>
                                          </p:cBhvr>
                                          <p:tavLst>
                                            <p:tav tm="0">
                                              <p:val>
                                                <p:strVal val="#ppt_y"/>
                                              </p:val>
                                            </p:tav>
                                            <p:tav tm="100000">
                                              <p:val>
                                                <p:strVal val="#ppt_y"/>
                                              </p:val>
                                            </p:tav>
                                          </p:tavLst>
                                        </p:anim>
                                      </p:childTnLst>
                                    </p:cTn>
                                  </p:par>
                                </p:childTnLst>
                              </p:cTn>
                            </p:par>
                            <p:par>
                              <p:cTn id="18" fill="hold">
                                <p:stCondLst>
                                  <p:cond delay="2500"/>
                                </p:stCondLst>
                                <p:childTnLst>
                                  <p:par>
                                    <p:cTn id="19" presetID="2" presetClass="entr" presetSubtype="8" fill="hold" nodeType="after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additive="base">
                                            <p:cTn id="21" dur="1000" fill="hold"/>
                                            <p:tgtEl>
                                              <p:spTgt spid="23"/>
                                            </p:tgtEl>
                                            <p:attrNameLst>
                                              <p:attrName>ppt_x</p:attrName>
                                            </p:attrNameLst>
                                          </p:cBhvr>
                                          <p:tavLst>
                                            <p:tav tm="0">
                                              <p:val>
                                                <p:strVal val="0-#ppt_w/2"/>
                                              </p:val>
                                            </p:tav>
                                            <p:tav tm="100000">
                                              <p:val>
                                                <p:strVal val="#ppt_x"/>
                                              </p:val>
                                            </p:tav>
                                          </p:tavLst>
                                        </p:anim>
                                        <p:anim calcmode="lin" valueType="num">
                                          <p:cBhvr additive="base">
                                            <p:cTn id="22" dur="1000" fill="hold"/>
                                            <p:tgtEl>
                                              <p:spTgt spid="23"/>
                                            </p:tgtEl>
                                            <p:attrNameLst>
                                              <p:attrName>ppt_y</p:attrName>
                                            </p:attrNameLst>
                                          </p:cBhvr>
                                          <p:tavLst>
                                            <p:tav tm="0">
                                              <p:val>
                                                <p:strVal val="#ppt_y"/>
                                              </p:val>
                                            </p:tav>
                                            <p:tav tm="100000">
                                              <p:val>
                                                <p:strVal val="#ppt_y"/>
                                              </p:val>
                                            </p:tav>
                                          </p:tavLst>
                                        </p:anim>
                                      </p:childTnLst>
                                    </p:cTn>
                                  </p:par>
                                </p:childTnLst>
                              </p:cTn>
                            </p:par>
                            <p:par>
                              <p:cTn id="23" fill="hold">
                                <p:stCondLst>
                                  <p:cond delay="3500"/>
                                </p:stCondLst>
                                <p:childTnLst>
                                  <p:par>
                                    <p:cTn id="24" presetID="2" presetClass="entr" presetSubtype="8" fill="hold" nodeType="afterEffect">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1000" fill="hold"/>
                                            <p:tgtEl>
                                              <p:spTgt spid="21"/>
                                            </p:tgtEl>
                                            <p:attrNameLst>
                                              <p:attrName>ppt_x</p:attrName>
                                            </p:attrNameLst>
                                          </p:cBhvr>
                                          <p:tavLst>
                                            <p:tav tm="0">
                                              <p:val>
                                                <p:strVal val="0-#ppt_w/2"/>
                                              </p:val>
                                            </p:tav>
                                            <p:tav tm="100000">
                                              <p:val>
                                                <p:strVal val="#ppt_x"/>
                                              </p:val>
                                            </p:tav>
                                          </p:tavLst>
                                        </p:anim>
                                        <p:anim calcmode="lin" valueType="num">
                                          <p:cBhvr additive="base">
                                            <p:cTn id="27" dur="10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E11974F-BED5-4346-886F-49C87EEC19BA}"/>
              </a:ext>
            </a:extLst>
          </p:cNvPr>
          <p:cNvSpPr/>
          <p:nvPr/>
        </p:nvSpPr>
        <p:spPr>
          <a:xfrm>
            <a:off x="0" y="1992745"/>
            <a:ext cx="12192000" cy="2872509"/>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C5BBC283-1CDB-426B-A79E-3B75C3CCD869}"/>
              </a:ext>
            </a:extLst>
          </p:cNvPr>
          <p:cNvSpPr txBox="1"/>
          <p:nvPr/>
        </p:nvSpPr>
        <p:spPr>
          <a:xfrm>
            <a:off x="7666441" y="3325777"/>
            <a:ext cx="3842067" cy="646331"/>
          </a:xfrm>
          <a:prstGeom prst="rect">
            <a:avLst/>
          </a:prstGeom>
          <a:noFill/>
        </p:spPr>
        <p:txBody>
          <a:bodyPr wrap="square" rtlCol="0">
            <a:spAutoFit/>
          </a:bodyPr>
          <a:lstStyle/>
          <a:p>
            <a:r>
              <a:rPr lang="zh-CN" altLang="en-US" sz="3600" b="1" spc="600" dirty="0">
                <a:solidFill>
                  <a:schemeClr val="bg1"/>
                </a:solidFill>
                <a:latin typeface="微软雅黑" panose="020B0503020204020204" pitchFamily="34" charset="-122"/>
                <a:ea typeface="微软雅黑" panose="020B0503020204020204" pitchFamily="34" charset="-122"/>
              </a:rPr>
              <a:t>研究结果应用</a:t>
            </a:r>
          </a:p>
        </p:txBody>
      </p:sp>
      <p:grpSp>
        <p:nvGrpSpPr>
          <p:cNvPr id="2" name="组合 1">
            <a:extLst>
              <a:ext uri="{FF2B5EF4-FFF2-40B4-BE49-F238E27FC236}">
                <a16:creationId xmlns:a16="http://schemas.microsoft.com/office/drawing/2014/main" id="{8C75C424-1E74-4412-BEB2-B0F1A08CAC58}"/>
              </a:ext>
            </a:extLst>
          </p:cNvPr>
          <p:cNvGrpSpPr/>
          <p:nvPr/>
        </p:nvGrpSpPr>
        <p:grpSpPr>
          <a:xfrm>
            <a:off x="0" y="2023097"/>
            <a:ext cx="12192001" cy="1446550"/>
            <a:chOff x="0" y="2023097"/>
            <a:chExt cx="12192001" cy="1446550"/>
          </a:xfrm>
        </p:grpSpPr>
        <p:sp>
          <p:nvSpPr>
            <p:cNvPr id="10" name="矩形 9">
              <a:extLst>
                <a:ext uri="{FF2B5EF4-FFF2-40B4-BE49-F238E27FC236}">
                  <a16:creationId xmlns:a16="http://schemas.microsoft.com/office/drawing/2014/main" id="{955C966B-7A8B-41D7-B15E-194C5F35AA1E}"/>
                </a:ext>
              </a:extLst>
            </p:cNvPr>
            <p:cNvSpPr/>
            <p:nvPr/>
          </p:nvSpPr>
          <p:spPr>
            <a:xfrm>
              <a:off x="2346037" y="2475346"/>
              <a:ext cx="9845964"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CC77D4CC-3F56-4E85-8049-AAE27DA987CC}"/>
                </a:ext>
              </a:extLst>
            </p:cNvPr>
            <p:cNvSpPr/>
            <p:nvPr/>
          </p:nvSpPr>
          <p:spPr>
            <a:xfrm>
              <a:off x="0" y="2475346"/>
              <a:ext cx="1380836"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9AF45FDA-AB95-4975-81A0-488C9522AE60}"/>
                </a:ext>
              </a:extLst>
            </p:cNvPr>
            <p:cNvSpPr txBox="1"/>
            <p:nvPr/>
          </p:nvSpPr>
          <p:spPr>
            <a:xfrm>
              <a:off x="727753" y="2494178"/>
              <a:ext cx="75712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第</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74E9A851-268B-4BCB-B0C5-6B6B1917830E}"/>
                </a:ext>
              </a:extLst>
            </p:cNvPr>
            <p:cNvSpPr txBox="1"/>
            <p:nvPr/>
          </p:nvSpPr>
          <p:spPr>
            <a:xfrm>
              <a:off x="2447895" y="2485661"/>
              <a:ext cx="1135813"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部分</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EE0FD16-6FB2-4802-AAD1-55F8A327906C}"/>
                </a:ext>
              </a:extLst>
            </p:cNvPr>
            <p:cNvSpPr txBox="1"/>
            <p:nvPr/>
          </p:nvSpPr>
          <p:spPr>
            <a:xfrm>
              <a:off x="1422919" y="2023097"/>
              <a:ext cx="757122" cy="1446550"/>
            </a:xfrm>
            <a:prstGeom prst="rect">
              <a:avLst/>
            </a:prstGeom>
            <a:noFill/>
          </p:spPr>
          <p:txBody>
            <a:bodyPr wrap="square" rtlCol="0">
              <a:spAutoFit/>
            </a:bodyPr>
            <a:lstStyle/>
            <a:p>
              <a:r>
                <a:rPr lang="en-US" altLang="zh-CN" sz="8800" b="1" spc="300" dirty="0">
                  <a:solidFill>
                    <a:schemeClr val="bg1"/>
                  </a:solidFill>
                  <a:latin typeface="微软雅黑" panose="020B0503020204020204" pitchFamily="34" charset="-122"/>
                  <a:ea typeface="微软雅黑" panose="020B0503020204020204" pitchFamily="34" charset="-122"/>
                </a:rPr>
                <a:t>3</a:t>
              </a:r>
              <a:endParaRPr lang="zh-CN" altLang="en-US" sz="8800" b="1" spc="300" dirty="0">
                <a:solidFill>
                  <a:schemeClr val="bg1"/>
                </a:solidFill>
                <a:latin typeface="微软雅黑" panose="020B0503020204020204" pitchFamily="34" charset="-122"/>
                <a:ea typeface="微软雅黑" panose="020B0503020204020204" pitchFamily="34" charset="-122"/>
              </a:endParaRPr>
            </a:p>
          </p:txBody>
        </p:sp>
      </p:grpSp>
      <p:sp>
        <p:nvSpPr>
          <p:cNvPr id="16" name="文本框 15">
            <a:extLst>
              <a:ext uri="{FF2B5EF4-FFF2-40B4-BE49-F238E27FC236}">
                <a16:creationId xmlns:a16="http://schemas.microsoft.com/office/drawing/2014/main" id="{C4756462-CB1C-4F14-BB56-629E82369F9D}"/>
              </a:ext>
            </a:extLst>
          </p:cNvPr>
          <p:cNvSpPr txBox="1"/>
          <p:nvPr/>
        </p:nvSpPr>
        <p:spPr>
          <a:xfrm>
            <a:off x="7906586" y="3974561"/>
            <a:ext cx="2936905" cy="890693"/>
          </a:xfrm>
          <a:prstGeom prst="rect">
            <a:avLst/>
          </a:prstGeom>
          <a:noFill/>
        </p:spPr>
        <p:txBody>
          <a:bodyPr wrap="square" rtlCol="0">
            <a:spAutoFit/>
          </a:bodyPr>
          <a:lstStyle/>
          <a:p>
            <a:pP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zh-CN" altLang="en-US" sz="1200" b="1" spc="300" dirty="0">
              <a:solidFill>
                <a:schemeClr val="bg1"/>
              </a:solidFill>
              <a:latin typeface="微软雅黑" panose="020B0503020204020204" pitchFamily="34" charset="-122"/>
              <a:ea typeface="微软雅黑" panose="020B0503020204020204" pitchFamily="34" charset="-122"/>
            </a:endParaRPr>
          </a:p>
          <a:p>
            <a:pPr>
              <a:lnSpc>
                <a:spcPct val="150000"/>
              </a:lnSpc>
            </a:pPr>
            <a:endParaRPr lang="zh-CN" altLang="en-US" sz="1200" b="1" spc="3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3507095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900" decel="100000" fill="hold"/>
                                        <p:tgtEl>
                                          <p:spTgt spid="12"/>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900" decel="100000" fill="hold"/>
                                        <p:tgtEl>
                                          <p:spTgt spid="16"/>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p:cNvSpPr txBox="1"/>
          <p:nvPr/>
        </p:nvSpPr>
        <p:spPr>
          <a:xfrm>
            <a:off x="871631" y="1627287"/>
            <a:ext cx="2087391" cy="338554"/>
          </a:xfrm>
          <a:prstGeom prst="rect">
            <a:avLst/>
          </a:prstGeom>
          <a:noFill/>
        </p:spPr>
        <p:txBody>
          <a:bodyPr wrap="square" rtlCol="0">
            <a:spAutoFit/>
          </a:bodyPr>
          <a:lstStyle>
            <a:defPPr>
              <a:defRPr lang="zh-CN"/>
            </a:defPPr>
            <a:lvl1pPr>
              <a:defRPr sz="2400">
                <a:solidFill>
                  <a:srgbClr val="232B36"/>
                </a:solidFill>
                <a:latin typeface="Arial Rounded MT Bold" pitchFamily="34" charset="0"/>
              </a:defRPr>
            </a:lvl1pPr>
          </a:lstStyle>
          <a:p>
            <a:r>
              <a:rPr lang="en-US" altLang="zh-CN" sz="1600" dirty="0">
                <a:solidFill>
                  <a:srgbClr val="000000"/>
                </a:solidFill>
              </a:rPr>
              <a:t>ADD YOUR TEXT</a:t>
            </a:r>
          </a:p>
        </p:txBody>
      </p:sp>
      <p:sp>
        <p:nvSpPr>
          <p:cNvPr id="27" name="TextBox 26"/>
          <p:cNvSpPr txBox="1"/>
          <p:nvPr/>
        </p:nvSpPr>
        <p:spPr>
          <a:xfrm>
            <a:off x="871632" y="2032625"/>
            <a:ext cx="3757117" cy="670312"/>
          </a:xfrm>
          <a:prstGeom prst="rect">
            <a:avLst/>
          </a:prstGeom>
          <a:noFill/>
        </p:spPr>
        <p:txBody>
          <a:bodyPr wrap="square" rtlCol="0">
            <a:spAutoFit/>
          </a:bodyPr>
          <a:lstStyle/>
          <a:p>
            <a:pPr>
              <a:lnSpc>
                <a:spcPct val="150000"/>
              </a:lnSpc>
            </a:pPr>
            <a:r>
              <a:rPr lang="en-US" altLang="zh-CN" sz="1333" dirty="0">
                <a:solidFill>
                  <a:srgbClr val="000000"/>
                </a:solidFill>
                <a:latin typeface="华文细黑" panose="02010600040101010101" pitchFamily="2" charset="-122"/>
                <a:ea typeface="华文细黑" panose="02010600040101010101" pitchFamily="2" charset="-122"/>
              </a:rPr>
              <a:t>A designer can use default text to simulate what text would look like. </a:t>
            </a:r>
            <a:endParaRPr lang="zh-CN" altLang="en-US" sz="1333" dirty="0">
              <a:solidFill>
                <a:srgbClr val="000000"/>
              </a:solidFill>
              <a:latin typeface="Segoe UI Light" pitchFamily="34" charset="0"/>
            </a:endParaRPr>
          </a:p>
        </p:txBody>
      </p:sp>
      <p:sp>
        <p:nvSpPr>
          <p:cNvPr id="28" name="TextBox 27"/>
          <p:cNvSpPr txBox="1"/>
          <p:nvPr/>
        </p:nvSpPr>
        <p:spPr>
          <a:xfrm>
            <a:off x="1020754" y="2771259"/>
            <a:ext cx="3757117" cy="2515882"/>
          </a:xfrm>
          <a:prstGeom prst="rect">
            <a:avLst/>
          </a:prstGeom>
          <a:noFill/>
        </p:spPr>
        <p:txBody>
          <a:bodyPr wrap="square" rtlCol="0">
            <a:spAutoFit/>
          </a:bodyPr>
          <a:lstStyle>
            <a:defPPr>
              <a:defRPr lang="zh-CN"/>
            </a:defPPr>
            <a:lvl1pPr>
              <a:defRPr sz="1000">
                <a:solidFill>
                  <a:srgbClr val="232B36"/>
                </a:solidFill>
                <a:latin typeface="Segoe UI Light" pitchFamily="34" charset="0"/>
              </a:defRPr>
            </a:lvl1pPr>
          </a:lstStyle>
          <a:p>
            <a:pPr marL="228594" indent="-228594">
              <a:lnSpc>
                <a:spcPct val="150000"/>
              </a:lnSpc>
              <a:buFont typeface="Wingdings" pitchFamily="2" charset="2"/>
              <a:buChar char="u"/>
            </a:pPr>
            <a:r>
              <a:rPr lang="en-US" altLang="zh-CN" sz="1333" dirty="0">
                <a:solidFill>
                  <a:srgbClr val="000000"/>
                </a:solidFill>
              </a:rPr>
              <a:t>Add your text here. Add your text here. Add your text here. Add your text here. </a:t>
            </a:r>
          </a:p>
          <a:p>
            <a:pPr marL="228594" indent="-228594">
              <a:lnSpc>
                <a:spcPct val="150000"/>
              </a:lnSpc>
              <a:buFont typeface="Wingdings" pitchFamily="2" charset="2"/>
              <a:buChar char="u"/>
            </a:pPr>
            <a:r>
              <a:rPr lang="en-US" altLang="zh-CN" sz="1333" dirty="0">
                <a:solidFill>
                  <a:srgbClr val="000000"/>
                </a:solidFill>
              </a:rPr>
              <a:t>Add your text here. Add your text here. Add your text here. Add your text here. </a:t>
            </a:r>
          </a:p>
          <a:p>
            <a:pPr marL="228594" indent="-228594">
              <a:lnSpc>
                <a:spcPct val="150000"/>
              </a:lnSpc>
              <a:buFont typeface="Wingdings" pitchFamily="2" charset="2"/>
              <a:buChar char="u"/>
            </a:pPr>
            <a:r>
              <a:rPr lang="en-US" altLang="zh-CN" sz="1333" dirty="0">
                <a:solidFill>
                  <a:srgbClr val="000000"/>
                </a:solidFill>
              </a:rPr>
              <a:t>Add your text here. Add your text here. Add your text here. Add your text here. </a:t>
            </a:r>
          </a:p>
          <a:p>
            <a:pPr marL="228594" indent="-228594">
              <a:lnSpc>
                <a:spcPct val="150000"/>
              </a:lnSpc>
              <a:buFont typeface="Wingdings" pitchFamily="2" charset="2"/>
              <a:buChar char="u"/>
            </a:pPr>
            <a:r>
              <a:rPr lang="en-US" altLang="zh-CN" sz="1333" dirty="0">
                <a:solidFill>
                  <a:srgbClr val="000000"/>
                </a:solidFill>
              </a:rPr>
              <a:t>Add your text here. Add your text here. Add your text here. Add your text here. </a:t>
            </a:r>
          </a:p>
        </p:txBody>
      </p:sp>
      <p:grpSp>
        <p:nvGrpSpPr>
          <p:cNvPr id="2" name="组合 1">
            <a:extLst>
              <a:ext uri="{FF2B5EF4-FFF2-40B4-BE49-F238E27FC236}">
                <a16:creationId xmlns:a16="http://schemas.microsoft.com/office/drawing/2014/main" id="{F70D3B6B-AAC5-43EA-BC6D-C18C47B33F2D}"/>
              </a:ext>
            </a:extLst>
          </p:cNvPr>
          <p:cNvGrpSpPr/>
          <p:nvPr/>
        </p:nvGrpSpPr>
        <p:grpSpPr>
          <a:xfrm>
            <a:off x="5054600" y="1438176"/>
            <a:ext cx="5964336" cy="4498381"/>
            <a:chOff x="5054600" y="1438176"/>
            <a:chExt cx="5964336" cy="4498381"/>
          </a:xfrm>
        </p:grpSpPr>
        <p:sp>
          <p:nvSpPr>
            <p:cNvPr id="6" name="椭圆 5"/>
            <p:cNvSpPr/>
            <p:nvPr/>
          </p:nvSpPr>
          <p:spPr>
            <a:xfrm>
              <a:off x="5054600" y="3797300"/>
              <a:ext cx="1219200" cy="12192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椭圆 7"/>
            <p:cNvSpPr/>
            <p:nvPr/>
          </p:nvSpPr>
          <p:spPr>
            <a:xfrm>
              <a:off x="5691584" y="2220615"/>
              <a:ext cx="1219200" cy="12192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9" name="椭圆 8"/>
            <p:cNvSpPr/>
            <p:nvPr/>
          </p:nvSpPr>
          <p:spPr>
            <a:xfrm>
              <a:off x="7416675" y="1438176"/>
              <a:ext cx="1219200" cy="12192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0" name="椭圆 9"/>
            <p:cNvSpPr/>
            <p:nvPr/>
          </p:nvSpPr>
          <p:spPr>
            <a:xfrm>
              <a:off x="9142941" y="2220483"/>
              <a:ext cx="1219200" cy="121920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1" name="椭圆 10"/>
            <p:cNvSpPr/>
            <p:nvPr/>
          </p:nvSpPr>
          <p:spPr>
            <a:xfrm>
              <a:off x="9799736" y="3797176"/>
              <a:ext cx="1219200" cy="12192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7" name="圆角矩形 6"/>
            <p:cNvSpPr/>
            <p:nvPr/>
          </p:nvSpPr>
          <p:spPr>
            <a:xfrm>
              <a:off x="7536160" y="5124748"/>
              <a:ext cx="960107"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3" name="圆角矩形 12"/>
            <p:cNvSpPr/>
            <p:nvPr/>
          </p:nvSpPr>
          <p:spPr>
            <a:xfrm>
              <a:off x="7539995" y="5336094"/>
              <a:ext cx="960107" cy="127637"/>
            </a:xfrm>
            <a:prstGeom prst="roundRect">
              <a:avLst>
                <a:gd name="adj" fmla="val 5000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4" name="圆角矩形 13"/>
            <p:cNvSpPr/>
            <p:nvPr/>
          </p:nvSpPr>
          <p:spPr>
            <a:xfrm>
              <a:off x="7532508" y="5541235"/>
              <a:ext cx="960107"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2" name="同侧圆角矩形 11"/>
            <p:cNvSpPr/>
            <p:nvPr/>
          </p:nvSpPr>
          <p:spPr>
            <a:xfrm rot="10800000">
              <a:off x="7738241" y="5733380"/>
              <a:ext cx="547695" cy="203177"/>
            </a:xfrm>
            <a:prstGeom prst="round2SameRect">
              <a:avLst>
                <a:gd name="adj1" fmla="val 50000"/>
                <a:gd name="adj2" fmla="val 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9" name="椭圆 18"/>
            <p:cNvSpPr/>
            <p:nvPr/>
          </p:nvSpPr>
          <p:spPr>
            <a:xfrm>
              <a:off x="7061169" y="3378199"/>
              <a:ext cx="1917729" cy="1671948"/>
            </a:xfrm>
            <a:custGeom>
              <a:avLst/>
              <a:gdLst/>
              <a:ahLst/>
              <a:cxnLst/>
              <a:rect l="l" t="t" r="r" b="b"/>
              <a:pathLst>
                <a:path w="1438297" h="1253961">
                  <a:moveTo>
                    <a:pt x="709345" y="67"/>
                  </a:moveTo>
                  <a:cubicBezTo>
                    <a:pt x="1001692" y="-3923"/>
                    <a:pt x="1267354" y="169479"/>
                    <a:pt x="1381366" y="438707"/>
                  </a:cubicBezTo>
                  <a:cubicBezTo>
                    <a:pt x="1493979" y="704629"/>
                    <a:pt x="1436500" y="1011747"/>
                    <a:pt x="1235753" y="1218380"/>
                  </a:cubicBezTo>
                  <a:cubicBezTo>
                    <a:pt x="1228463" y="1236727"/>
                    <a:pt x="1210520" y="1249627"/>
                    <a:pt x="1189563" y="1249627"/>
                  </a:cubicBezTo>
                  <a:cubicBezTo>
                    <a:pt x="1161965" y="1249627"/>
                    <a:pt x="1139593" y="1227255"/>
                    <a:pt x="1139593" y="1199657"/>
                  </a:cubicBezTo>
                  <a:cubicBezTo>
                    <a:pt x="1139593" y="1182741"/>
                    <a:pt x="1147999" y="1167788"/>
                    <a:pt x="1161387" y="1159497"/>
                  </a:cubicBezTo>
                  <a:lnTo>
                    <a:pt x="1160988" y="1159099"/>
                  </a:lnTo>
                  <a:cubicBezTo>
                    <a:pt x="1339859" y="979468"/>
                    <a:pt x="1392172" y="709424"/>
                    <a:pt x="1293318" y="475993"/>
                  </a:cubicBezTo>
                  <a:cubicBezTo>
                    <a:pt x="1194465" y="242562"/>
                    <a:pt x="964125" y="92215"/>
                    <a:pt x="710649" y="95675"/>
                  </a:cubicBezTo>
                  <a:cubicBezTo>
                    <a:pt x="457173" y="99135"/>
                    <a:pt x="231023" y="255712"/>
                    <a:pt x="138577" y="491754"/>
                  </a:cubicBezTo>
                  <a:cubicBezTo>
                    <a:pt x="48191" y="722536"/>
                    <a:pt x="103211" y="984362"/>
                    <a:pt x="278147" y="1158443"/>
                  </a:cubicBezTo>
                  <a:cubicBezTo>
                    <a:pt x="295721" y="1166064"/>
                    <a:pt x="307932" y="1183602"/>
                    <a:pt x="307932" y="1203991"/>
                  </a:cubicBezTo>
                  <a:cubicBezTo>
                    <a:pt x="307932" y="1231589"/>
                    <a:pt x="285560" y="1253961"/>
                    <a:pt x="257962" y="1253961"/>
                  </a:cubicBezTo>
                  <a:cubicBezTo>
                    <a:pt x="244659" y="1253961"/>
                    <a:pt x="232570" y="1248763"/>
                    <a:pt x="223786" y="1240106"/>
                  </a:cubicBezTo>
                  <a:lnTo>
                    <a:pt x="223615" y="1240286"/>
                  </a:lnTo>
                  <a:lnTo>
                    <a:pt x="222931" y="1239529"/>
                  </a:lnTo>
                  <a:cubicBezTo>
                    <a:pt x="222653" y="1239352"/>
                    <a:pt x="222426" y="1239124"/>
                    <a:pt x="222283" y="1238813"/>
                  </a:cubicBezTo>
                  <a:cubicBezTo>
                    <a:pt x="11426" y="1037418"/>
                    <a:pt x="-56835" y="728509"/>
                    <a:pt x="49546" y="456885"/>
                  </a:cubicBezTo>
                  <a:cubicBezTo>
                    <a:pt x="156168" y="184646"/>
                    <a:pt x="416999" y="4058"/>
                    <a:pt x="709345" y="67"/>
                  </a:cubicBez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0" name="圆角矩形 19"/>
            <p:cNvSpPr/>
            <p:nvPr/>
          </p:nvSpPr>
          <p:spPr>
            <a:xfrm>
              <a:off x="6415453" y="4367275"/>
              <a:ext cx="469404"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1" name="圆角矩形 20"/>
            <p:cNvSpPr/>
            <p:nvPr/>
          </p:nvSpPr>
          <p:spPr>
            <a:xfrm rot="2700000">
              <a:off x="6765427" y="3441358"/>
              <a:ext cx="469404" cy="127637"/>
            </a:xfrm>
            <a:prstGeom prst="roundRect">
              <a:avLst>
                <a:gd name="adj" fmla="val 5000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2" name="圆角矩形 21"/>
            <p:cNvSpPr/>
            <p:nvPr/>
          </p:nvSpPr>
          <p:spPr>
            <a:xfrm rot="18900000" flipH="1">
              <a:off x="8788446" y="3419778"/>
              <a:ext cx="469404" cy="127637"/>
            </a:xfrm>
            <a:prstGeom prst="roundRect">
              <a:avLst>
                <a:gd name="adj" fmla="val 5000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3" name="圆角矩形 22"/>
            <p:cNvSpPr/>
            <p:nvPr/>
          </p:nvSpPr>
          <p:spPr>
            <a:xfrm>
              <a:off x="9155774" y="4381315"/>
              <a:ext cx="469404"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4" name="圆角矩形 23"/>
            <p:cNvSpPr/>
            <p:nvPr/>
          </p:nvSpPr>
          <p:spPr>
            <a:xfrm rot="5400000">
              <a:off x="7791573" y="2942174"/>
              <a:ext cx="469404" cy="127637"/>
            </a:xfrm>
            <a:prstGeom prst="roundRect">
              <a:avLst>
                <a:gd name="adj" fmla="val 50000"/>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25" name="TextBox 24"/>
            <p:cNvSpPr txBox="1"/>
            <p:nvPr/>
          </p:nvSpPr>
          <p:spPr>
            <a:xfrm>
              <a:off x="7308614" y="3993449"/>
              <a:ext cx="1521570" cy="748988"/>
            </a:xfrm>
            <a:prstGeom prst="rect">
              <a:avLst/>
            </a:prstGeom>
            <a:noFill/>
          </p:spPr>
          <p:txBody>
            <a:bodyPr wrap="none" rtlCol="0">
              <a:spAutoFit/>
            </a:bodyPr>
            <a:lstStyle/>
            <a:p>
              <a:pPr algn="r"/>
              <a:r>
                <a:rPr lang="en-US" altLang="zh-CN" sz="4267" dirty="0">
                  <a:solidFill>
                    <a:srgbClr val="000000"/>
                  </a:solidFill>
                  <a:latin typeface="Arial Rounded MT Bold" pitchFamily="34" charset="0"/>
                </a:rPr>
                <a:t>IDEA</a:t>
              </a:r>
              <a:endParaRPr lang="zh-CN" altLang="en-US" sz="4267" dirty="0">
                <a:solidFill>
                  <a:srgbClr val="000000"/>
                </a:solidFill>
                <a:latin typeface="Arial Rounded MT Bold" pitchFamily="34" charset="0"/>
              </a:endParaRPr>
            </a:p>
          </p:txBody>
        </p:sp>
        <p:sp>
          <p:nvSpPr>
            <p:cNvPr id="29" name="TextBox 28"/>
            <p:cNvSpPr txBox="1"/>
            <p:nvPr/>
          </p:nvSpPr>
          <p:spPr>
            <a:xfrm>
              <a:off x="5263195" y="4139621"/>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sp>
          <p:nvSpPr>
            <p:cNvPr id="30" name="TextBox 29"/>
            <p:cNvSpPr txBox="1"/>
            <p:nvPr/>
          </p:nvSpPr>
          <p:spPr>
            <a:xfrm>
              <a:off x="5913642" y="2516677"/>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sp>
          <p:nvSpPr>
            <p:cNvPr id="31" name="TextBox 30"/>
            <p:cNvSpPr txBox="1"/>
            <p:nvPr/>
          </p:nvSpPr>
          <p:spPr>
            <a:xfrm>
              <a:off x="7657579" y="1734138"/>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sp>
          <p:nvSpPr>
            <p:cNvPr id="32" name="TextBox 31"/>
            <p:cNvSpPr txBox="1"/>
            <p:nvPr/>
          </p:nvSpPr>
          <p:spPr>
            <a:xfrm>
              <a:off x="9375000" y="2503975"/>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sp>
          <p:nvSpPr>
            <p:cNvPr id="33" name="TextBox 32"/>
            <p:cNvSpPr txBox="1"/>
            <p:nvPr/>
          </p:nvSpPr>
          <p:spPr>
            <a:xfrm>
              <a:off x="10034494" y="4099123"/>
              <a:ext cx="775084" cy="584775"/>
            </a:xfrm>
            <a:prstGeom prst="rect">
              <a:avLst/>
            </a:prstGeom>
            <a:noFill/>
          </p:spPr>
          <p:txBody>
            <a:bodyPr wrap="none" rtlCol="0">
              <a:spAutoFit/>
            </a:bodyPr>
            <a:lstStyle/>
            <a:p>
              <a:pPr algn="ctr"/>
              <a:r>
                <a:rPr lang="en-US" altLang="zh-CN" sz="1600" dirty="0">
                  <a:solidFill>
                    <a:schemeClr val="bg1"/>
                  </a:solidFill>
                  <a:latin typeface="Arial Rounded MT Bold" pitchFamily="34" charset="0"/>
                  <a:cs typeface="Arial" pitchFamily="34" charset="0"/>
                </a:rPr>
                <a:t>YOUR</a:t>
              </a:r>
            </a:p>
            <a:p>
              <a:pPr algn="ctr"/>
              <a:r>
                <a:rPr lang="en-US" altLang="zh-CN" sz="1600" dirty="0">
                  <a:solidFill>
                    <a:schemeClr val="bg1"/>
                  </a:solidFill>
                  <a:latin typeface="Arial Rounded MT Bold" pitchFamily="34" charset="0"/>
                  <a:cs typeface="Arial" pitchFamily="34" charset="0"/>
                </a:rPr>
                <a:t>TEXT</a:t>
              </a:r>
              <a:endParaRPr lang="zh-CN" altLang="en-US" sz="1600" dirty="0">
                <a:solidFill>
                  <a:schemeClr val="bg1"/>
                </a:solidFill>
                <a:latin typeface="Arial Rounded MT Bold" pitchFamily="34" charset="0"/>
                <a:cs typeface="Arial" pitchFamily="34" charset="0"/>
              </a:endParaRPr>
            </a:p>
          </p:txBody>
        </p:sp>
      </p:grpSp>
      <p:grpSp>
        <p:nvGrpSpPr>
          <p:cNvPr id="34" name="组合 33">
            <a:extLst>
              <a:ext uri="{FF2B5EF4-FFF2-40B4-BE49-F238E27FC236}">
                <a16:creationId xmlns:a16="http://schemas.microsoft.com/office/drawing/2014/main" id="{FA2C1A64-7D82-4A04-A313-157583C69913}"/>
              </a:ext>
            </a:extLst>
          </p:cNvPr>
          <p:cNvGrpSpPr/>
          <p:nvPr/>
        </p:nvGrpSpPr>
        <p:grpSpPr>
          <a:xfrm>
            <a:off x="0" y="247949"/>
            <a:ext cx="12192000" cy="400110"/>
            <a:chOff x="0" y="247949"/>
            <a:chExt cx="12192000" cy="400110"/>
          </a:xfrm>
        </p:grpSpPr>
        <p:sp>
          <p:nvSpPr>
            <p:cNvPr id="35" name="矩形 34">
              <a:extLst>
                <a:ext uri="{FF2B5EF4-FFF2-40B4-BE49-F238E27FC236}">
                  <a16:creationId xmlns:a16="http://schemas.microsoft.com/office/drawing/2014/main" id="{AF126976-FCF7-4F43-9C25-9C4E92199655}"/>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TextBox 27">
              <a:extLst>
                <a:ext uri="{FF2B5EF4-FFF2-40B4-BE49-F238E27FC236}">
                  <a16:creationId xmlns:a16="http://schemas.microsoft.com/office/drawing/2014/main" id="{596107EF-B938-4630-8203-0097DE72E5C1}"/>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03 </a:t>
              </a:r>
              <a:r>
                <a:rPr lang="zh-CN" altLang="en-US" sz="2000" spc="600" dirty="0">
                  <a:solidFill>
                    <a:srgbClr val="084772"/>
                  </a:solidFill>
                  <a:latin typeface="微软雅黑" panose="020B0503020204020204" pitchFamily="34" charset="-122"/>
                  <a:ea typeface="微软雅黑" panose="020B0503020204020204" pitchFamily="34" charset="-122"/>
                </a:rPr>
                <a:t>研究结果应用</a:t>
              </a:r>
            </a:p>
          </p:txBody>
        </p:sp>
        <p:sp>
          <p:nvSpPr>
            <p:cNvPr id="37" name="矩形 36">
              <a:extLst>
                <a:ext uri="{FF2B5EF4-FFF2-40B4-BE49-F238E27FC236}">
                  <a16:creationId xmlns:a16="http://schemas.microsoft.com/office/drawing/2014/main" id="{343C70A5-FB41-47A7-87D9-69B6E77E079F}"/>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09134085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800" decel="100000"/>
                                        <p:tgtEl>
                                          <p:spTgt spid="26"/>
                                        </p:tgtEl>
                                      </p:cBhvr>
                                    </p:animEffect>
                                    <p:anim calcmode="lin" valueType="num">
                                      <p:cBhvr>
                                        <p:cTn id="14" dur="800" decel="100000" fill="hold"/>
                                        <p:tgtEl>
                                          <p:spTgt spid="26"/>
                                        </p:tgtEl>
                                        <p:attrNameLst>
                                          <p:attrName>style.rotation</p:attrName>
                                        </p:attrNameLst>
                                      </p:cBhvr>
                                      <p:tavLst>
                                        <p:tav tm="0">
                                          <p:val>
                                            <p:fltVal val="-90"/>
                                          </p:val>
                                        </p:tav>
                                        <p:tav tm="100000">
                                          <p:val>
                                            <p:fltVal val="0"/>
                                          </p:val>
                                        </p:tav>
                                      </p:tavLst>
                                    </p:anim>
                                    <p:anim calcmode="lin" valueType="num">
                                      <p:cBhvr>
                                        <p:cTn id="15" dur="800" decel="100000" fill="hold"/>
                                        <p:tgtEl>
                                          <p:spTgt spid="26"/>
                                        </p:tgtEl>
                                        <p:attrNameLst>
                                          <p:attrName>ppt_x</p:attrName>
                                        </p:attrNameLst>
                                      </p:cBhvr>
                                      <p:tavLst>
                                        <p:tav tm="0">
                                          <p:val>
                                            <p:strVal val="#ppt_x+0.4"/>
                                          </p:val>
                                        </p:tav>
                                        <p:tav tm="100000">
                                          <p:val>
                                            <p:strVal val="#ppt_x-0.05"/>
                                          </p:val>
                                        </p:tav>
                                      </p:tavLst>
                                    </p:anim>
                                    <p:anim calcmode="lin" valueType="num">
                                      <p:cBhvr>
                                        <p:cTn id="16" dur="800" decel="100000" fill="hold"/>
                                        <p:tgtEl>
                                          <p:spTgt spid="26"/>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26"/>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26"/>
                                        </p:tgtEl>
                                        <p:attrNameLst>
                                          <p:attrName>ppt_y</p:attrName>
                                        </p:attrNameLst>
                                      </p:cBhvr>
                                      <p:tavLst>
                                        <p:tav tm="0">
                                          <p:val>
                                            <p:strVal val="#ppt_y+0.1"/>
                                          </p:val>
                                        </p:tav>
                                        <p:tav tm="100000">
                                          <p:val>
                                            <p:strVal val="#ppt_y"/>
                                          </p:val>
                                        </p:tav>
                                      </p:tavLst>
                                    </p:anim>
                                  </p:childTnLst>
                                </p:cTn>
                              </p:par>
                              <p:par>
                                <p:cTn id="19" presetID="30"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Effect transition="in" filter="fade">
                                      <p:cBhvr>
                                        <p:cTn id="21" dur="800" decel="100000"/>
                                        <p:tgtEl>
                                          <p:spTgt spid="27"/>
                                        </p:tgtEl>
                                      </p:cBhvr>
                                    </p:animEffect>
                                    <p:anim calcmode="lin" valueType="num">
                                      <p:cBhvr>
                                        <p:cTn id="22" dur="800" decel="100000" fill="hold"/>
                                        <p:tgtEl>
                                          <p:spTgt spid="27"/>
                                        </p:tgtEl>
                                        <p:attrNameLst>
                                          <p:attrName>style.rotation</p:attrName>
                                        </p:attrNameLst>
                                      </p:cBhvr>
                                      <p:tavLst>
                                        <p:tav tm="0">
                                          <p:val>
                                            <p:fltVal val="-90"/>
                                          </p:val>
                                        </p:tav>
                                        <p:tav tm="100000">
                                          <p:val>
                                            <p:fltVal val="0"/>
                                          </p:val>
                                        </p:tav>
                                      </p:tavLst>
                                    </p:anim>
                                    <p:anim calcmode="lin" valueType="num">
                                      <p:cBhvr>
                                        <p:cTn id="23" dur="800" decel="100000" fill="hold"/>
                                        <p:tgtEl>
                                          <p:spTgt spid="27"/>
                                        </p:tgtEl>
                                        <p:attrNameLst>
                                          <p:attrName>ppt_x</p:attrName>
                                        </p:attrNameLst>
                                      </p:cBhvr>
                                      <p:tavLst>
                                        <p:tav tm="0">
                                          <p:val>
                                            <p:strVal val="#ppt_x+0.4"/>
                                          </p:val>
                                        </p:tav>
                                        <p:tav tm="100000">
                                          <p:val>
                                            <p:strVal val="#ppt_x-0.05"/>
                                          </p:val>
                                        </p:tav>
                                      </p:tavLst>
                                    </p:anim>
                                    <p:anim calcmode="lin" valueType="num">
                                      <p:cBhvr>
                                        <p:cTn id="24" dur="800" decel="100000" fill="hold"/>
                                        <p:tgtEl>
                                          <p:spTgt spid="27"/>
                                        </p:tgtEl>
                                        <p:attrNameLst>
                                          <p:attrName>ppt_y</p:attrName>
                                        </p:attrNameLst>
                                      </p:cBhvr>
                                      <p:tavLst>
                                        <p:tav tm="0">
                                          <p:val>
                                            <p:strVal val="#ppt_y-0.4"/>
                                          </p:val>
                                        </p:tav>
                                        <p:tav tm="100000">
                                          <p:val>
                                            <p:strVal val="#ppt_y+0.1"/>
                                          </p:val>
                                        </p:tav>
                                      </p:tavLst>
                                    </p:anim>
                                    <p:anim calcmode="lin" valueType="num">
                                      <p:cBhvr>
                                        <p:cTn id="25" dur="200" accel="100000" fill="hold">
                                          <p:stCondLst>
                                            <p:cond delay="800"/>
                                          </p:stCondLst>
                                        </p:cTn>
                                        <p:tgtEl>
                                          <p:spTgt spid="27"/>
                                        </p:tgtEl>
                                        <p:attrNameLst>
                                          <p:attrName>ppt_x</p:attrName>
                                        </p:attrNameLst>
                                      </p:cBhvr>
                                      <p:tavLst>
                                        <p:tav tm="0">
                                          <p:val>
                                            <p:strVal val="#ppt_x-0.05"/>
                                          </p:val>
                                        </p:tav>
                                        <p:tav tm="100000">
                                          <p:val>
                                            <p:strVal val="#ppt_x"/>
                                          </p:val>
                                        </p:tav>
                                      </p:tavLst>
                                    </p:anim>
                                    <p:anim calcmode="lin" valueType="num">
                                      <p:cBhvr>
                                        <p:cTn id="26" dur="200" accel="100000" fill="hold">
                                          <p:stCondLst>
                                            <p:cond delay="800"/>
                                          </p:stCondLst>
                                        </p:cTn>
                                        <p:tgtEl>
                                          <p:spTgt spid="27"/>
                                        </p:tgtEl>
                                        <p:attrNameLst>
                                          <p:attrName>ppt_y</p:attrName>
                                        </p:attrNameLst>
                                      </p:cBhvr>
                                      <p:tavLst>
                                        <p:tav tm="0">
                                          <p:val>
                                            <p:strVal val="#ppt_y+0.1"/>
                                          </p:val>
                                        </p:tav>
                                        <p:tav tm="100000">
                                          <p:val>
                                            <p:strVal val="#ppt_y"/>
                                          </p:val>
                                        </p:tav>
                                      </p:tavLst>
                                    </p:anim>
                                  </p:childTnLst>
                                </p:cTn>
                              </p:par>
                              <p:par>
                                <p:cTn id="27" presetID="30" presetClass="entr" presetSubtype="0"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800" decel="100000"/>
                                        <p:tgtEl>
                                          <p:spTgt spid="28"/>
                                        </p:tgtEl>
                                      </p:cBhvr>
                                    </p:animEffect>
                                    <p:anim calcmode="lin" valueType="num">
                                      <p:cBhvr>
                                        <p:cTn id="30" dur="800" decel="100000" fill="hold"/>
                                        <p:tgtEl>
                                          <p:spTgt spid="28"/>
                                        </p:tgtEl>
                                        <p:attrNameLst>
                                          <p:attrName>style.rotation</p:attrName>
                                        </p:attrNameLst>
                                      </p:cBhvr>
                                      <p:tavLst>
                                        <p:tav tm="0">
                                          <p:val>
                                            <p:fltVal val="-90"/>
                                          </p:val>
                                        </p:tav>
                                        <p:tav tm="100000">
                                          <p:val>
                                            <p:fltVal val="0"/>
                                          </p:val>
                                        </p:tav>
                                      </p:tavLst>
                                    </p:anim>
                                    <p:anim calcmode="lin" valueType="num">
                                      <p:cBhvr>
                                        <p:cTn id="31" dur="800" decel="100000" fill="hold"/>
                                        <p:tgtEl>
                                          <p:spTgt spid="28"/>
                                        </p:tgtEl>
                                        <p:attrNameLst>
                                          <p:attrName>ppt_x</p:attrName>
                                        </p:attrNameLst>
                                      </p:cBhvr>
                                      <p:tavLst>
                                        <p:tav tm="0">
                                          <p:val>
                                            <p:strVal val="#ppt_x+0.4"/>
                                          </p:val>
                                        </p:tav>
                                        <p:tav tm="100000">
                                          <p:val>
                                            <p:strVal val="#ppt_x-0.05"/>
                                          </p:val>
                                        </p:tav>
                                      </p:tavLst>
                                    </p:anim>
                                    <p:anim calcmode="lin" valueType="num">
                                      <p:cBhvr>
                                        <p:cTn id="32" dur="800" decel="100000" fill="hold"/>
                                        <p:tgtEl>
                                          <p:spTgt spid="28"/>
                                        </p:tgtEl>
                                        <p:attrNameLst>
                                          <p:attrName>ppt_y</p:attrName>
                                        </p:attrNameLst>
                                      </p:cBhvr>
                                      <p:tavLst>
                                        <p:tav tm="0">
                                          <p:val>
                                            <p:strVal val="#ppt_y-0.4"/>
                                          </p:val>
                                        </p:tav>
                                        <p:tav tm="100000">
                                          <p:val>
                                            <p:strVal val="#ppt_y+0.1"/>
                                          </p:val>
                                        </p:tav>
                                      </p:tavLst>
                                    </p:anim>
                                    <p:anim calcmode="lin" valueType="num">
                                      <p:cBhvr>
                                        <p:cTn id="33" dur="200" accel="100000" fill="hold">
                                          <p:stCondLst>
                                            <p:cond delay="800"/>
                                          </p:stCondLst>
                                        </p:cTn>
                                        <p:tgtEl>
                                          <p:spTgt spid="28"/>
                                        </p:tgtEl>
                                        <p:attrNameLst>
                                          <p:attrName>ppt_x</p:attrName>
                                        </p:attrNameLst>
                                      </p:cBhvr>
                                      <p:tavLst>
                                        <p:tav tm="0">
                                          <p:val>
                                            <p:strVal val="#ppt_x-0.05"/>
                                          </p:val>
                                        </p:tav>
                                        <p:tav tm="100000">
                                          <p:val>
                                            <p:strVal val="#ppt_x"/>
                                          </p:val>
                                        </p:tav>
                                      </p:tavLst>
                                    </p:anim>
                                    <p:anim calcmode="lin" valueType="num">
                                      <p:cBhvr>
                                        <p:cTn id="34" dur="200" accel="100000" fill="hold">
                                          <p:stCondLst>
                                            <p:cond delay="800"/>
                                          </p:stCondLst>
                                        </p:cTn>
                                        <p:tgtEl>
                                          <p:spTgt spid="2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270014" y="2115408"/>
            <a:ext cx="9648199" cy="2695136"/>
            <a:chOff x="1160829" y="1821990"/>
            <a:chExt cx="10033495" cy="2688299"/>
          </a:xfrm>
          <a:solidFill>
            <a:srgbClr val="084772"/>
          </a:solidFill>
          <a:effectLst>
            <a:reflection blurRad="6350" stA="44000" endPos="50000" dir="5400000" sy="-100000" algn="bl" rotWithShape="0"/>
          </a:effectLst>
        </p:grpSpPr>
        <p:sp>
          <p:nvSpPr>
            <p:cNvPr id="9" name="Freeform 8"/>
            <p:cNvSpPr>
              <a:spLocks noEditPoints="1"/>
            </p:cNvSpPr>
            <p:nvPr/>
          </p:nvSpPr>
          <p:spPr bwMode="auto">
            <a:xfrm>
              <a:off x="6289015" y="4031365"/>
              <a:ext cx="879349" cy="393079"/>
            </a:xfrm>
            <a:custGeom>
              <a:avLst/>
              <a:gdLst>
                <a:gd name="T0" fmla="*/ 97 w 216"/>
                <a:gd name="T1" fmla="*/ 55 h 86"/>
                <a:gd name="T2" fmla="*/ 0 w 216"/>
                <a:gd name="T3" fmla="*/ 55 h 86"/>
                <a:gd name="T4" fmla="*/ 0 w 216"/>
                <a:gd name="T5" fmla="*/ 56 h 86"/>
                <a:gd name="T6" fmla="*/ 0 w 216"/>
                <a:gd name="T7" fmla="*/ 59 h 86"/>
                <a:gd name="T8" fmla="*/ 0 w 216"/>
                <a:gd name="T9" fmla="*/ 66 h 86"/>
                <a:gd name="T10" fmla="*/ 0 w 216"/>
                <a:gd name="T11" fmla="*/ 75 h 86"/>
                <a:gd name="T12" fmla="*/ 9 w 216"/>
                <a:gd name="T13" fmla="*/ 75 h 86"/>
                <a:gd name="T14" fmla="*/ 9 w 216"/>
                <a:gd name="T15" fmla="*/ 66 h 86"/>
                <a:gd name="T16" fmla="*/ 19 w 216"/>
                <a:gd name="T17" fmla="*/ 66 h 86"/>
                <a:gd name="T18" fmla="*/ 91 w 216"/>
                <a:gd name="T19" fmla="*/ 66 h 86"/>
                <a:gd name="T20" fmla="*/ 91 w 216"/>
                <a:gd name="T21" fmla="*/ 79 h 86"/>
                <a:gd name="T22" fmla="*/ 143 w 216"/>
                <a:gd name="T23" fmla="*/ 79 h 86"/>
                <a:gd name="T24" fmla="*/ 143 w 216"/>
                <a:gd name="T25" fmla="*/ 86 h 86"/>
                <a:gd name="T26" fmla="*/ 167 w 216"/>
                <a:gd name="T27" fmla="*/ 86 h 86"/>
                <a:gd name="T28" fmla="*/ 167 w 216"/>
                <a:gd name="T29" fmla="*/ 85 h 86"/>
                <a:gd name="T30" fmla="*/ 189 w 216"/>
                <a:gd name="T31" fmla="*/ 63 h 86"/>
                <a:gd name="T32" fmla="*/ 212 w 216"/>
                <a:gd name="T33" fmla="*/ 85 h 86"/>
                <a:gd name="T34" fmla="*/ 212 w 216"/>
                <a:gd name="T35" fmla="*/ 86 h 86"/>
                <a:gd name="T36" fmla="*/ 216 w 216"/>
                <a:gd name="T37" fmla="*/ 86 h 86"/>
                <a:gd name="T38" fmla="*/ 216 w 216"/>
                <a:gd name="T39" fmla="*/ 36 h 86"/>
                <a:gd name="T40" fmla="*/ 193 w 216"/>
                <a:gd name="T41" fmla="*/ 0 h 86"/>
                <a:gd name="T42" fmla="*/ 143 w 216"/>
                <a:gd name="T43" fmla="*/ 0 h 86"/>
                <a:gd name="T44" fmla="*/ 143 w 216"/>
                <a:gd name="T45" fmla="*/ 55 h 86"/>
                <a:gd name="T46" fmla="*/ 97 w 216"/>
                <a:gd name="T47" fmla="*/ 55 h 86"/>
                <a:gd name="T48" fmla="*/ 186 w 216"/>
                <a:gd name="T49" fmla="*/ 7 h 86"/>
                <a:gd name="T50" fmla="*/ 192 w 216"/>
                <a:gd name="T51" fmla="*/ 7 h 86"/>
                <a:gd name="T52" fmla="*/ 209 w 216"/>
                <a:gd name="T53" fmla="*/ 33 h 86"/>
                <a:gd name="T54" fmla="*/ 186 w 216"/>
                <a:gd name="T55" fmla="*/ 33 h 86"/>
                <a:gd name="T56" fmla="*/ 186 w 216"/>
                <a:gd name="T57" fmla="*/ 7 h 86"/>
                <a:gd name="T58" fmla="*/ 152 w 216"/>
                <a:gd name="T59" fmla="*/ 7 h 86"/>
                <a:gd name="T60" fmla="*/ 183 w 216"/>
                <a:gd name="T61" fmla="*/ 7 h 86"/>
                <a:gd name="T62" fmla="*/ 183 w 216"/>
                <a:gd name="T63" fmla="*/ 33 h 86"/>
                <a:gd name="T64" fmla="*/ 152 w 216"/>
                <a:gd name="T65" fmla="*/ 33 h 86"/>
                <a:gd name="T66" fmla="*/ 152 w 216"/>
                <a:gd name="T67" fmla="*/ 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86">
                  <a:moveTo>
                    <a:pt x="97" y="55"/>
                  </a:moveTo>
                  <a:cubicBezTo>
                    <a:pt x="0" y="55"/>
                    <a:pt x="0" y="55"/>
                    <a:pt x="0" y="55"/>
                  </a:cubicBezTo>
                  <a:cubicBezTo>
                    <a:pt x="0" y="56"/>
                    <a:pt x="0" y="56"/>
                    <a:pt x="0" y="56"/>
                  </a:cubicBezTo>
                  <a:cubicBezTo>
                    <a:pt x="0" y="59"/>
                    <a:pt x="0" y="59"/>
                    <a:pt x="0" y="59"/>
                  </a:cubicBezTo>
                  <a:cubicBezTo>
                    <a:pt x="0" y="66"/>
                    <a:pt x="0" y="66"/>
                    <a:pt x="0" y="66"/>
                  </a:cubicBezTo>
                  <a:cubicBezTo>
                    <a:pt x="0" y="75"/>
                    <a:pt x="0" y="75"/>
                    <a:pt x="0" y="75"/>
                  </a:cubicBezTo>
                  <a:cubicBezTo>
                    <a:pt x="9" y="75"/>
                    <a:pt x="9" y="75"/>
                    <a:pt x="9" y="75"/>
                  </a:cubicBezTo>
                  <a:cubicBezTo>
                    <a:pt x="9" y="66"/>
                    <a:pt x="9" y="66"/>
                    <a:pt x="9" y="66"/>
                  </a:cubicBezTo>
                  <a:cubicBezTo>
                    <a:pt x="19" y="66"/>
                    <a:pt x="19" y="66"/>
                    <a:pt x="19" y="66"/>
                  </a:cubicBezTo>
                  <a:cubicBezTo>
                    <a:pt x="91" y="66"/>
                    <a:pt x="91" y="66"/>
                    <a:pt x="91" y="66"/>
                  </a:cubicBezTo>
                  <a:cubicBezTo>
                    <a:pt x="91" y="79"/>
                    <a:pt x="91" y="79"/>
                    <a:pt x="91" y="79"/>
                  </a:cubicBezTo>
                  <a:cubicBezTo>
                    <a:pt x="143" y="79"/>
                    <a:pt x="143" y="79"/>
                    <a:pt x="143" y="79"/>
                  </a:cubicBezTo>
                  <a:cubicBezTo>
                    <a:pt x="143" y="86"/>
                    <a:pt x="143" y="86"/>
                    <a:pt x="143" y="86"/>
                  </a:cubicBezTo>
                  <a:cubicBezTo>
                    <a:pt x="167" y="86"/>
                    <a:pt x="167" y="86"/>
                    <a:pt x="167" y="86"/>
                  </a:cubicBezTo>
                  <a:cubicBezTo>
                    <a:pt x="167" y="85"/>
                    <a:pt x="167" y="85"/>
                    <a:pt x="167" y="85"/>
                  </a:cubicBezTo>
                  <a:cubicBezTo>
                    <a:pt x="167" y="73"/>
                    <a:pt x="177" y="63"/>
                    <a:pt x="189" y="63"/>
                  </a:cubicBezTo>
                  <a:cubicBezTo>
                    <a:pt x="202" y="63"/>
                    <a:pt x="212" y="73"/>
                    <a:pt x="212" y="85"/>
                  </a:cubicBezTo>
                  <a:cubicBezTo>
                    <a:pt x="212" y="86"/>
                    <a:pt x="212" y="86"/>
                    <a:pt x="212" y="86"/>
                  </a:cubicBezTo>
                  <a:cubicBezTo>
                    <a:pt x="216" y="86"/>
                    <a:pt x="216" y="86"/>
                    <a:pt x="216" y="86"/>
                  </a:cubicBezTo>
                  <a:cubicBezTo>
                    <a:pt x="216" y="36"/>
                    <a:pt x="216" y="36"/>
                    <a:pt x="216" y="36"/>
                  </a:cubicBezTo>
                  <a:cubicBezTo>
                    <a:pt x="193" y="0"/>
                    <a:pt x="193" y="0"/>
                    <a:pt x="193" y="0"/>
                  </a:cubicBezTo>
                  <a:cubicBezTo>
                    <a:pt x="143" y="0"/>
                    <a:pt x="143" y="0"/>
                    <a:pt x="143" y="0"/>
                  </a:cubicBezTo>
                  <a:cubicBezTo>
                    <a:pt x="143" y="55"/>
                    <a:pt x="143" y="55"/>
                    <a:pt x="143" y="55"/>
                  </a:cubicBezTo>
                  <a:cubicBezTo>
                    <a:pt x="97" y="55"/>
                    <a:pt x="97" y="55"/>
                    <a:pt x="97" y="55"/>
                  </a:cubicBezTo>
                  <a:close/>
                  <a:moveTo>
                    <a:pt x="186" y="7"/>
                  </a:moveTo>
                  <a:cubicBezTo>
                    <a:pt x="192" y="7"/>
                    <a:pt x="192" y="7"/>
                    <a:pt x="192" y="7"/>
                  </a:cubicBezTo>
                  <a:cubicBezTo>
                    <a:pt x="209" y="33"/>
                    <a:pt x="209" y="33"/>
                    <a:pt x="209" y="33"/>
                  </a:cubicBezTo>
                  <a:cubicBezTo>
                    <a:pt x="186" y="33"/>
                    <a:pt x="186" y="33"/>
                    <a:pt x="186" y="33"/>
                  </a:cubicBezTo>
                  <a:lnTo>
                    <a:pt x="186" y="7"/>
                  </a:lnTo>
                  <a:close/>
                  <a:moveTo>
                    <a:pt x="152" y="7"/>
                  </a:moveTo>
                  <a:cubicBezTo>
                    <a:pt x="183" y="7"/>
                    <a:pt x="183" y="7"/>
                    <a:pt x="183" y="7"/>
                  </a:cubicBezTo>
                  <a:cubicBezTo>
                    <a:pt x="183" y="33"/>
                    <a:pt x="183" y="33"/>
                    <a:pt x="183" y="33"/>
                  </a:cubicBezTo>
                  <a:cubicBezTo>
                    <a:pt x="152" y="33"/>
                    <a:pt x="152" y="33"/>
                    <a:pt x="152" y="33"/>
                  </a:cubicBezTo>
                  <a:lnTo>
                    <a:pt x="152"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 name="Freeform 9"/>
            <p:cNvSpPr>
              <a:spLocks/>
            </p:cNvSpPr>
            <p:nvPr/>
          </p:nvSpPr>
          <p:spPr bwMode="auto">
            <a:xfrm>
              <a:off x="6183656" y="3922930"/>
              <a:ext cx="745623" cy="336603"/>
            </a:xfrm>
            <a:custGeom>
              <a:avLst/>
              <a:gdLst>
                <a:gd name="T0" fmla="*/ 299 w 368"/>
                <a:gd name="T1" fmla="*/ 40 h 149"/>
                <a:gd name="T2" fmla="*/ 309 w 368"/>
                <a:gd name="T3" fmla="*/ 0 h 149"/>
                <a:gd name="T4" fmla="*/ 368 w 368"/>
                <a:gd name="T5" fmla="*/ 0 h 149"/>
                <a:gd name="T6" fmla="*/ 368 w 368"/>
                <a:gd name="T7" fmla="*/ 22 h 149"/>
                <a:gd name="T8" fmla="*/ 342 w 368"/>
                <a:gd name="T9" fmla="*/ 22 h 149"/>
                <a:gd name="T10" fmla="*/ 299 w 368"/>
                <a:gd name="T11" fmla="*/ 149 h 149"/>
                <a:gd name="T12" fmla="*/ 0 w 368"/>
                <a:gd name="T13" fmla="*/ 149 h 149"/>
                <a:gd name="T14" fmla="*/ 0 w 368"/>
                <a:gd name="T15" fmla="*/ 40 h 149"/>
                <a:gd name="T16" fmla="*/ 299 w 368"/>
                <a:gd name="T17" fmla="*/ 4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8" h="149">
                  <a:moveTo>
                    <a:pt x="299" y="40"/>
                  </a:moveTo>
                  <a:lnTo>
                    <a:pt x="309" y="0"/>
                  </a:lnTo>
                  <a:lnTo>
                    <a:pt x="368" y="0"/>
                  </a:lnTo>
                  <a:lnTo>
                    <a:pt x="368" y="22"/>
                  </a:lnTo>
                  <a:lnTo>
                    <a:pt x="342" y="22"/>
                  </a:lnTo>
                  <a:lnTo>
                    <a:pt x="299" y="149"/>
                  </a:lnTo>
                  <a:lnTo>
                    <a:pt x="0" y="149"/>
                  </a:lnTo>
                  <a:lnTo>
                    <a:pt x="0" y="40"/>
                  </a:lnTo>
                  <a:lnTo>
                    <a:pt x="299"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 name="Freeform 10"/>
            <p:cNvSpPr>
              <a:spLocks noEditPoints="1"/>
            </p:cNvSpPr>
            <p:nvPr/>
          </p:nvSpPr>
          <p:spPr bwMode="auto">
            <a:xfrm>
              <a:off x="6509865"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1" y="5"/>
                    <a:pt x="17" y="5"/>
                  </a:cubicBezTo>
                  <a:cubicBezTo>
                    <a:pt x="24" y="5"/>
                    <a:pt x="30" y="10"/>
                    <a:pt x="30" y="17"/>
                  </a:cubicBezTo>
                  <a:cubicBezTo>
                    <a:pt x="30" y="24"/>
                    <a:pt x="24" y="30"/>
                    <a:pt x="17"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2" name="Freeform 11"/>
            <p:cNvSpPr>
              <a:spLocks noEditPoints="1"/>
            </p:cNvSpPr>
            <p:nvPr/>
          </p:nvSpPr>
          <p:spPr bwMode="auto">
            <a:xfrm>
              <a:off x="6990063"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3" name="Freeform 12"/>
            <p:cNvSpPr>
              <a:spLocks noEditPoints="1"/>
            </p:cNvSpPr>
            <p:nvPr/>
          </p:nvSpPr>
          <p:spPr bwMode="auto">
            <a:xfrm>
              <a:off x="6341695" y="4340858"/>
              <a:ext cx="143857" cy="160395"/>
            </a:xfrm>
            <a:custGeom>
              <a:avLst/>
              <a:gdLst>
                <a:gd name="T0" fmla="*/ 0 w 35"/>
                <a:gd name="T1" fmla="*/ 17 h 35"/>
                <a:gd name="T2" fmla="*/ 18 w 35"/>
                <a:gd name="T3" fmla="*/ 35 h 35"/>
                <a:gd name="T4" fmla="*/ 35 w 35"/>
                <a:gd name="T5" fmla="*/ 17 h 35"/>
                <a:gd name="T6" fmla="*/ 18 w 35"/>
                <a:gd name="T7" fmla="*/ 0 h 35"/>
                <a:gd name="T8" fmla="*/ 0 w 35"/>
                <a:gd name="T9" fmla="*/ 17 h 35"/>
                <a:gd name="T10" fmla="*/ 5 w 35"/>
                <a:gd name="T11" fmla="*/ 17 h 35"/>
                <a:gd name="T12" fmla="*/ 18 w 35"/>
                <a:gd name="T13" fmla="*/ 5 h 35"/>
                <a:gd name="T14" fmla="*/ 30 w 35"/>
                <a:gd name="T15" fmla="*/ 17 h 35"/>
                <a:gd name="T16" fmla="*/ 18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8" y="35"/>
                  </a:cubicBezTo>
                  <a:cubicBezTo>
                    <a:pt x="27" y="35"/>
                    <a:pt x="35" y="27"/>
                    <a:pt x="35" y="17"/>
                  </a:cubicBezTo>
                  <a:cubicBezTo>
                    <a:pt x="35" y="8"/>
                    <a:pt x="27" y="0"/>
                    <a:pt x="18" y="0"/>
                  </a:cubicBezTo>
                  <a:cubicBezTo>
                    <a:pt x="8" y="0"/>
                    <a:pt x="0" y="8"/>
                    <a:pt x="0" y="17"/>
                  </a:cubicBezTo>
                  <a:close/>
                  <a:moveTo>
                    <a:pt x="5" y="17"/>
                  </a:moveTo>
                  <a:cubicBezTo>
                    <a:pt x="5" y="10"/>
                    <a:pt x="11" y="5"/>
                    <a:pt x="18" y="5"/>
                  </a:cubicBezTo>
                  <a:cubicBezTo>
                    <a:pt x="25" y="5"/>
                    <a:pt x="30" y="10"/>
                    <a:pt x="30" y="17"/>
                  </a:cubicBezTo>
                  <a:cubicBezTo>
                    <a:pt x="30" y="24"/>
                    <a:pt x="25" y="30"/>
                    <a:pt x="18"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4" name="Freeform 13"/>
            <p:cNvSpPr>
              <a:spLocks noEditPoints="1"/>
            </p:cNvSpPr>
            <p:nvPr/>
          </p:nvSpPr>
          <p:spPr bwMode="auto">
            <a:xfrm>
              <a:off x="7360848" y="4031365"/>
              <a:ext cx="875297" cy="393079"/>
            </a:xfrm>
            <a:custGeom>
              <a:avLst/>
              <a:gdLst>
                <a:gd name="T0" fmla="*/ 96 w 215"/>
                <a:gd name="T1" fmla="*/ 55 h 86"/>
                <a:gd name="T2" fmla="*/ 0 w 215"/>
                <a:gd name="T3" fmla="*/ 55 h 86"/>
                <a:gd name="T4" fmla="*/ 0 w 215"/>
                <a:gd name="T5" fmla="*/ 56 h 86"/>
                <a:gd name="T6" fmla="*/ 0 w 215"/>
                <a:gd name="T7" fmla="*/ 59 h 86"/>
                <a:gd name="T8" fmla="*/ 0 w 215"/>
                <a:gd name="T9" fmla="*/ 66 h 86"/>
                <a:gd name="T10" fmla="*/ 0 w 215"/>
                <a:gd name="T11" fmla="*/ 75 h 86"/>
                <a:gd name="T12" fmla="*/ 9 w 215"/>
                <a:gd name="T13" fmla="*/ 75 h 86"/>
                <a:gd name="T14" fmla="*/ 9 w 215"/>
                <a:gd name="T15" fmla="*/ 66 h 86"/>
                <a:gd name="T16" fmla="*/ 19 w 215"/>
                <a:gd name="T17" fmla="*/ 66 h 86"/>
                <a:gd name="T18" fmla="*/ 91 w 215"/>
                <a:gd name="T19" fmla="*/ 66 h 86"/>
                <a:gd name="T20" fmla="*/ 91 w 215"/>
                <a:gd name="T21" fmla="*/ 79 h 86"/>
                <a:gd name="T22" fmla="*/ 143 w 215"/>
                <a:gd name="T23" fmla="*/ 79 h 86"/>
                <a:gd name="T24" fmla="*/ 143 w 215"/>
                <a:gd name="T25" fmla="*/ 86 h 86"/>
                <a:gd name="T26" fmla="*/ 167 w 215"/>
                <a:gd name="T27" fmla="*/ 86 h 86"/>
                <a:gd name="T28" fmla="*/ 167 w 215"/>
                <a:gd name="T29" fmla="*/ 85 h 86"/>
                <a:gd name="T30" fmla="*/ 189 w 215"/>
                <a:gd name="T31" fmla="*/ 63 h 86"/>
                <a:gd name="T32" fmla="*/ 212 w 215"/>
                <a:gd name="T33" fmla="*/ 85 h 86"/>
                <a:gd name="T34" fmla="*/ 212 w 215"/>
                <a:gd name="T35" fmla="*/ 86 h 86"/>
                <a:gd name="T36" fmla="*/ 215 w 215"/>
                <a:gd name="T37" fmla="*/ 86 h 86"/>
                <a:gd name="T38" fmla="*/ 215 w 215"/>
                <a:gd name="T39" fmla="*/ 36 h 86"/>
                <a:gd name="T40" fmla="*/ 192 w 215"/>
                <a:gd name="T41" fmla="*/ 0 h 86"/>
                <a:gd name="T42" fmla="*/ 143 w 215"/>
                <a:gd name="T43" fmla="*/ 0 h 86"/>
                <a:gd name="T44" fmla="*/ 143 w 215"/>
                <a:gd name="T45" fmla="*/ 55 h 86"/>
                <a:gd name="T46" fmla="*/ 96 w 215"/>
                <a:gd name="T47" fmla="*/ 55 h 86"/>
                <a:gd name="T48" fmla="*/ 185 w 215"/>
                <a:gd name="T49" fmla="*/ 7 h 86"/>
                <a:gd name="T50" fmla="*/ 192 w 215"/>
                <a:gd name="T51" fmla="*/ 7 h 86"/>
                <a:gd name="T52" fmla="*/ 209 w 215"/>
                <a:gd name="T53" fmla="*/ 33 h 86"/>
                <a:gd name="T54" fmla="*/ 185 w 215"/>
                <a:gd name="T55" fmla="*/ 33 h 86"/>
                <a:gd name="T56" fmla="*/ 185 w 215"/>
                <a:gd name="T57" fmla="*/ 7 h 86"/>
                <a:gd name="T58" fmla="*/ 151 w 215"/>
                <a:gd name="T59" fmla="*/ 7 h 86"/>
                <a:gd name="T60" fmla="*/ 182 w 215"/>
                <a:gd name="T61" fmla="*/ 7 h 86"/>
                <a:gd name="T62" fmla="*/ 182 w 215"/>
                <a:gd name="T63" fmla="*/ 33 h 86"/>
                <a:gd name="T64" fmla="*/ 151 w 215"/>
                <a:gd name="T65" fmla="*/ 33 h 86"/>
                <a:gd name="T66" fmla="*/ 151 w 215"/>
                <a:gd name="T67" fmla="*/ 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5" h="86">
                  <a:moveTo>
                    <a:pt x="96" y="55"/>
                  </a:moveTo>
                  <a:cubicBezTo>
                    <a:pt x="0" y="55"/>
                    <a:pt x="0" y="55"/>
                    <a:pt x="0" y="55"/>
                  </a:cubicBezTo>
                  <a:cubicBezTo>
                    <a:pt x="0" y="56"/>
                    <a:pt x="0" y="56"/>
                    <a:pt x="0" y="56"/>
                  </a:cubicBezTo>
                  <a:cubicBezTo>
                    <a:pt x="0" y="59"/>
                    <a:pt x="0" y="59"/>
                    <a:pt x="0" y="59"/>
                  </a:cubicBezTo>
                  <a:cubicBezTo>
                    <a:pt x="0" y="66"/>
                    <a:pt x="0" y="66"/>
                    <a:pt x="0" y="66"/>
                  </a:cubicBezTo>
                  <a:cubicBezTo>
                    <a:pt x="0" y="75"/>
                    <a:pt x="0" y="75"/>
                    <a:pt x="0" y="75"/>
                  </a:cubicBezTo>
                  <a:cubicBezTo>
                    <a:pt x="9" y="75"/>
                    <a:pt x="9" y="75"/>
                    <a:pt x="9" y="75"/>
                  </a:cubicBezTo>
                  <a:cubicBezTo>
                    <a:pt x="9" y="66"/>
                    <a:pt x="9" y="66"/>
                    <a:pt x="9" y="66"/>
                  </a:cubicBezTo>
                  <a:cubicBezTo>
                    <a:pt x="19" y="66"/>
                    <a:pt x="19" y="66"/>
                    <a:pt x="19" y="66"/>
                  </a:cubicBezTo>
                  <a:cubicBezTo>
                    <a:pt x="91" y="66"/>
                    <a:pt x="91" y="66"/>
                    <a:pt x="91" y="66"/>
                  </a:cubicBezTo>
                  <a:cubicBezTo>
                    <a:pt x="91" y="79"/>
                    <a:pt x="91" y="79"/>
                    <a:pt x="91" y="79"/>
                  </a:cubicBezTo>
                  <a:cubicBezTo>
                    <a:pt x="143" y="79"/>
                    <a:pt x="143" y="79"/>
                    <a:pt x="143" y="79"/>
                  </a:cubicBezTo>
                  <a:cubicBezTo>
                    <a:pt x="143" y="86"/>
                    <a:pt x="143" y="86"/>
                    <a:pt x="143" y="86"/>
                  </a:cubicBezTo>
                  <a:cubicBezTo>
                    <a:pt x="167" y="86"/>
                    <a:pt x="167" y="86"/>
                    <a:pt x="167" y="86"/>
                  </a:cubicBezTo>
                  <a:cubicBezTo>
                    <a:pt x="167" y="85"/>
                    <a:pt x="167" y="85"/>
                    <a:pt x="167" y="85"/>
                  </a:cubicBezTo>
                  <a:cubicBezTo>
                    <a:pt x="167" y="73"/>
                    <a:pt x="177" y="63"/>
                    <a:pt x="189" y="63"/>
                  </a:cubicBezTo>
                  <a:cubicBezTo>
                    <a:pt x="201" y="63"/>
                    <a:pt x="212" y="73"/>
                    <a:pt x="212" y="85"/>
                  </a:cubicBezTo>
                  <a:cubicBezTo>
                    <a:pt x="212" y="86"/>
                    <a:pt x="212" y="86"/>
                    <a:pt x="212" y="86"/>
                  </a:cubicBezTo>
                  <a:cubicBezTo>
                    <a:pt x="215" y="86"/>
                    <a:pt x="215" y="86"/>
                    <a:pt x="215" y="86"/>
                  </a:cubicBezTo>
                  <a:cubicBezTo>
                    <a:pt x="215" y="36"/>
                    <a:pt x="215" y="36"/>
                    <a:pt x="215" y="36"/>
                  </a:cubicBezTo>
                  <a:cubicBezTo>
                    <a:pt x="192" y="0"/>
                    <a:pt x="192" y="0"/>
                    <a:pt x="192" y="0"/>
                  </a:cubicBezTo>
                  <a:cubicBezTo>
                    <a:pt x="143" y="0"/>
                    <a:pt x="143" y="0"/>
                    <a:pt x="143" y="0"/>
                  </a:cubicBezTo>
                  <a:cubicBezTo>
                    <a:pt x="143" y="55"/>
                    <a:pt x="143" y="55"/>
                    <a:pt x="143" y="55"/>
                  </a:cubicBezTo>
                  <a:cubicBezTo>
                    <a:pt x="96" y="55"/>
                    <a:pt x="96" y="55"/>
                    <a:pt x="96" y="55"/>
                  </a:cubicBezTo>
                  <a:close/>
                  <a:moveTo>
                    <a:pt x="185" y="7"/>
                  </a:moveTo>
                  <a:cubicBezTo>
                    <a:pt x="192" y="7"/>
                    <a:pt x="192" y="7"/>
                    <a:pt x="192" y="7"/>
                  </a:cubicBezTo>
                  <a:cubicBezTo>
                    <a:pt x="209" y="33"/>
                    <a:pt x="209" y="33"/>
                    <a:pt x="209" y="33"/>
                  </a:cubicBezTo>
                  <a:cubicBezTo>
                    <a:pt x="185" y="33"/>
                    <a:pt x="185" y="33"/>
                    <a:pt x="185" y="33"/>
                  </a:cubicBezTo>
                  <a:lnTo>
                    <a:pt x="185" y="7"/>
                  </a:lnTo>
                  <a:close/>
                  <a:moveTo>
                    <a:pt x="151" y="7"/>
                  </a:moveTo>
                  <a:cubicBezTo>
                    <a:pt x="182" y="7"/>
                    <a:pt x="182" y="7"/>
                    <a:pt x="182" y="7"/>
                  </a:cubicBezTo>
                  <a:cubicBezTo>
                    <a:pt x="182" y="33"/>
                    <a:pt x="182" y="33"/>
                    <a:pt x="182" y="33"/>
                  </a:cubicBezTo>
                  <a:cubicBezTo>
                    <a:pt x="151" y="33"/>
                    <a:pt x="151" y="33"/>
                    <a:pt x="151" y="33"/>
                  </a:cubicBezTo>
                  <a:lnTo>
                    <a:pt x="151"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5" name="Freeform 14"/>
            <p:cNvSpPr>
              <a:spLocks/>
            </p:cNvSpPr>
            <p:nvPr/>
          </p:nvSpPr>
          <p:spPr bwMode="auto">
            <a:xfrm>
              <a:off x="7253463" y="3922930"/>
              <a:ext cx="741571" cy="336603"/>
            </a:xfrm>
            <a:custGeom>
              <a:avLst/>
              <a:gdLst>
                <a:gd name="T0" fmla="*/ 300 w 366"/>
                <a:gd name="T1" fmla="*/ 40 h 149"/>
                <a:gd name="T2" fmla="*/ 310 w 366"/>
                <a:gd name="T3" fmla="*/ 0 h 149"/>
                <a:gd name="T4" fmla="*/ 366 w 366"/>
                <a:gd name="T5" fmla="*/ 0 h 149"/>
                <a:gd name="T6" fmla="*/ 366 w 366"/>
                <a:gd name="T7" fmla="*/ 22 h 149"/>
                <a:gd name="T8" fmla="*/ 342 w 366"/>
                <a:gd name="T9" fmla="*/ 22 h 149"/>
                <a:gd name="T10" fmla="*/ 300 w 366"/>
                <a:gd name="T11" fmla="*/ 149 h 149"/>
                <a:gd name="T12" fmla="*/ 0 w 366"/>
                <a:gd name="T13" fmla="*/ 149 h 149"/>
                <a:gd name="T14" fmla="*/ 0 w 366"/>
                <a:gd name="T15" fmla="*/ 40 h 149"/>
                <a:gd name="T16" fmla="*/ 300 w 366"/>
                <a:gd name="T17" fmla="*/ 4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6" h="149">
                  <a:moveTo>
                    <a:pt x="300" y="40"/>
                  </a:moveTo>
                  <a:lnTo>
                    <a:pt x="310" y="0"/>
                  </a:lnTo>
                  <a:lnTo>
                    <a:pt x="366" y="0"/>
                  </a:lnTo>
                  <a:lnTo>
                    <a:pt x="366" y="22"/>
                  </a:lnTo>
                  <a:lnTo>
                    <a:pt x="342" y="22"/>
                  </a:lnTo>
                  <a:lnTo>
                    <a:pt x="300" y="149"/>
                  </a:lnTo>
                  <a:lnTo>
                    <a:pt x="0" y="149"/>
                  </a:lnTo>
                  <a:lnTo>
                    <a:pt x="0" y="40"/>
                  </a:lnTo>
                  <a:lnTo>
                    <a:pt x="300"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6" name="Freeform 15"/>
            <p:cNvSpPr>
              <a:spLocks noEditPoints="1"/>
            </p:cNvSpPr>
            <p:nvPr/>
          </p:nvSpPr>
          <p:spPr bwMode="auto">
            <a:xfrm>
              <a:off x="7579672"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7" y="35"/>
                    <a:pt x="17" y="35"/>
                  </a:cubicBezTo>
                  <a:cubicBezTo>
                    <a:pt x="27" y="35"/>
                    <a:pt x="35" y="27"/>
                    <a:pt x="35" y="17"/>
                  </a:cubicBezTo>
                  <a:cubicBezTo>
                    <a:pt x="35" y="8"/>
                    <a:pt x="27" y="0"/>
                    <a:pt x="17" y="0"/>
                  </a:cubicBezTo>
                  <a:cubicBezTo>
                    <a:pt x="7"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7" name="Freeform 16"/>
            <p:cNvSpPr>
              <a:spLocks noEditPoints="1"/>
            </p:cNvSpPr>
            <p:nvPr/>
          </p:nvSpPr>
          <p:spPr bwMode="auto">
            <a:xfrm>
              <a:off x="8055818" y="4340858"/>
              <a:ext cx="145883" cy="160395"/>
            </a:xfrm>
            <a:custGeom>
              <a:avLst/>
              <a:gdLst>
                <a:gd name="T0" fmla="*/ 0 w 36"/>
                <a:gd name="T1" fmla="*/ 17 h 35"/>
                <a:gd name="T2" fmla="*/ 18 w 36"/>
                <a:gd name="T3" fmla="*/ 35 h 35"/>
                <a:gd name="T4" fmla="*/ 36 w 36"/>
                <a:gd name="T5" fmla="*/ 17 h 35"/>
                <a:gd name="T6" fmla="*/ 18 w 36"/>
                <a:gd name="T7" fmla="*/ 0 h 35"/>
                <a:gd name="T8" fmla="*/ 0 w 36"/>
                <a:gd name="T9" fmla="*/ 17 h 35"/>
                <a:gd name="T10" fmla="*/ 5 w 36"/>
                <a:gd name="T11" fmla="*/ 17 h 35"/>
                <a:gd name="T12" fmla="*/ 18 w 36"/>
                <a:gd name="T13" fmla="*/ 5 h 35"/>
                <a:gd name="T14" fmla="*/ 31 w 36"/>
                <a:gd name="T15" fmla="*/ 17 h 35"/>
                <a:gd name="T16" fmla="*/ 18 w 36"/>
                <a:gd name="T17" fmla="*/ 30 h 35"/>
                <a:gd name="T18" fmla="*/ 5 w 36"/>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5">
                  <a:moveTo>
                    <a:pt x="0" y="17"/>
                  </a:moveTo>
                  <a:cubicBezTo>
                    <a:pt x="0" y="27"/>
                    <a:pt x="8" y="35"/>
                    <a:pt x="18" y="35"/>
                  </a:cubicBezTo>
                  <a:cubicBezTo>
                    <a:pt x="28" y="35"/>
                    <a:pt x="36" y="27"/>
                    <a:pt x="36" y="17"/>
                  </a:cubicBezTo>
                  <a:cubicBezTo>
                    <a:pt x="36" y="8"/>
                    <a:pt x="28" y="0"/>
                    <a:pt x="18" y="0"/>
                  </a:cubicBezTo>
                  <a:cubicBezTo>
                    <a:pt x="8" y="0"/>
                    <a:pt x="0" y="8"/>
                    <a:pt x="0" y="17"/>
                  </a:cubicBezTo>
                  <a:close/>
                  <a:moveTo>
                    <a:pt x="5" y="17"/>
                  </a:moveTo>
                  <a:cubicBezTo>
                    <a:pt x="5" y="10"/>
                    <a:pt x="11" y="5"/>
                    <a:pt x="18" y="5"/>
                  </a:cubicBezTo>
                  <a:cubicBezTo>
                    <a:pt x="25" y="5"/>
                    <a:pt x="31" y="10"/>
                    <a:pt x="31" y="17"/>
                  </a:cubicBezTo>
                  <a:cubicBezTo>
                    <a:pt x="31" y="24"/>
                    <a:pt x="25" y="30"/>
                    <a:pt x="18" y="30"/>
                  </a:cubicBezTo>
                  <a:cubicBezTo>
                    <a:pt x="11"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8" name="Freeform 17"/>
            <p:cNvSpPr>
              <a:spLocks noEditPoints="1"/>
            </p:cNvSpPr>
            <p:nvPr/>
          </p:nvSpPr>
          <p:spPr bwMode="auto">
            <a:xfrm>
              <a:off x="7413528" y="4340858"/>
              <a:ext cx="141831" cy="160395"/>
            </a:xfrm>
            <a:custGeom>
              <a:avLst/>
              <a:gdLst>
                <a:gd name="T0" fmla="*/ 0 w 35"/>
                <a:gd name="T1" fmla="*/ 17 h 35"/>
                <a:gd name="T2" fmla="*/ 17 w 35"/>
                <a:gd name="T3" fmla="*/ 35 h 35"/>
                <a:gd name="T4" fmla="*/ 35 w 35"/>
                <a:gd name="T5" fmla="*/ 17 h 35"/>
                <a:gd name="T6" fmla="*/ 17 w 35"/>
                <a:gd name="T7" fmla="*/ 0 h 35"/>
                <a:gd name="T8" fmla="*/ 0 w 35"/>
                <a:gd name="T9" fmla="*/ 17 h 35"/>
                <a:gd name="T10" fmla="*/ 5 w 35"/>
                <a:gd name="T11" fmla="*/ 17 h 35"/>
                <a:gd name="T12" fmla="*/ 17 w 35"/>
                <a:gd name="T13" fmla="*/ 5 h 35"/>
                <a:gd name="T14" fmla="*/ 30 w 35"/>
                <a:gd name="T15" fmla="*/ 17 h 35"/>
                <a:gd name="T16" fmla="*/ 17 w 35"/>
                <a:gd name="T17" fmla="*/ 30 h 35"/>
                <a:gd name="T18" fmla="*/ 5 w 35"/>
                <a:gd name="T19"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0" y="17"/>
                  </a:moveTo>
                  <a:cubicBezTo>
                    <a:pt x="0" y="27"/>
                    <a:pt x="8" y="35"/>
                    <a:pt x="17" y="35"/>
                  </a:cubicBezTo>
                  <a:cubicBezTo>
                    <a:pt x="27" y="35"/>
                    <a:pt x="35" y="27"/>
                    <a:pt x="35" y="17"/>
                  </a:cubicBezTo>
                  <a:cubicBezTo>
                    <a:pt x="35" y="8"/>
                    <a:pt x="27" y="0"/>
                    <a:pt x="17" y="0"/>
                  </a:cubicBezTo>
                  <a:cubicBezTo>
                    <a:pt x="8" y="0"/>
                    <a:pt x="0" y="8"/>
                    <a:pt x="0" y="17"/>
                  </a:cubicBezTo>
                  <a:close/>
                  <a:moveTo>
                    <a:pt x="5" y="17"/>
                  </a:moveTo>
                  <a:cubicBezTo>
                    <a:pt x="5" y="10"/>
                    <a:pt x="10" y="5"/>
                    <a:pt x="17" y="5"/>
                  </a:cubicBezTo>
                  <a:cubicBezTo>
                    <a:pt x="24" y="5"/>
                    <a:pt x="30" y="10"/>
                    <a:pt x="30" y="17"/>
                  </a:cubicBezTo>
                  <a:cubicBezTo>
                    <a:pt x="30" y="24"/>
                    <a:pt x="24" y="30"/>
                    <a:pt x="17" y="30"/>
                  </a:cubicBezTo>
                  <a:cubicBezTo>
                    <a:pt x="10" y="30"/>
                    <a:pt x="5" y="24"/>
                    <a:pt x="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9" name="Freeform 18"/>
            <p:cNvSpPr>
              <a:spLocks/>
            </p:cNvSpPr>
            <p:nvPr/>
          </p:nvSpPr>
          <p:spPr bwMode="auto">
            <a:xfrm>
              <a:off x="1499197" y="2601370"/>
              <a:ext cx="320132" cy="677722"/>
            </a:xfrm>
            <a:custGeom>
              <a:avLst/>
              <a:gdLst>
                <a:gd name="T0" fmla="*/ 122 w 158"/>
                <a:gd name="T1" fmla="*/ 0 h 300"/>
                <a:gd name="T2" fmla="*/ 28 w 158"/>
                <a:gd name="T3" fmla="*/ 0 h 300"/>
                <a:gd name="T4" fmla="*/ 0 w 158"/>
                <a:gd name="T5" fmla="*/ 300 h 300"/>
                <a:gd name="T6" fmla="*/ 158 w 158"/>
                <a:gd name="T7" fmla="*/ 300 h 300"/>
                <a:gd name="T8" fmla="*/ 122 w 158"/>
                <a:gd name="T9" fmla="*/ 0 h 300"/>
              </a:gdLst>
              <a:ahLst/>
              <a:cxnLst>
                <a:cxn ang="0">
                  <a:pos x="T0" y="T1"/>
                </a:cxn>
                <a:cxn ang="0">
                  <a:pos x="T2" y="T3"/>
                </a:cxn>
                <a:cxn ang="0">
                  <a:pos x="T4" y="T5"/>
                </a:cxn>
                <a:cxn ang="0">
                  <a:pos x="T6" y="T7"/>
                </a:cxn>
                <a:cxn ang="0">
                  <a:pos x="T8" y="T9"/>
                </a:cxn>
              </a:cxnLst>
              <a:rect l="0" t="0" r="r" b="b"/>
              <a:pathLst>
                <a:path w="158" h="300">
                  <a:moveTo>
                    <a:pt x="122" y="0"/>
                  </a:moveTo>
                  <a:lnTo>
                    <a:pt x="28" y="0"/>
                  </a:lnTo>
                  <a:lnTo>
                    <a:pt x="0" y="300"/>
                  </a:lnTo>
                  <a:lnTo>
                    <a:pt x="158" y="300"/>
                  </a:lnTo>
                  <a:lnTo>
                    <a:pt x="1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0" name="Freeform 19"/>
            <p:cNvSpPr>
              <a:spLocks/>
            </p:cNvSpPr>
            <p:nvPr/>
          </p:nvSpPr>
          <p:spPr bwMode="auto">
            <a:xfrm>
              <a:off x="1628870" y="1821990"/>
              <a:ext cx="334315" cy="632541"/>
            </a:xfrm>
            <a:custGeom>
              <a:avLst/>
              <a:gdLst>
                <a:gd name="T0" fmla="*/ 14 w 82"/>
                <a:gd name="T1" fmla="*/ 94 h 139"/>
                <a:gd name="T2" fmla="*/ 24 w 82"/>
                <a:gd name="T3" fmla="*/ 111 h 139"/>
                <a:gd name="T4" fmla="*/ 23 w 82"/>
                <a:gd name="T5" fmla="*/ 111 h 139"/>
                <a:gd name="T6" fmla="*/ 8 w 82"/>
                <a:gd name="T7" fmla="*/ 125 h 139"/>
                <a:gd name="T8" fmla="*/ 23 w 82"/>
                <a:gd name="T9" fmla="*/ 139 h 139"/>
                <a:gd name="T10" fmla="*/ 37 w 82"/>
                <a:gd name="T11" fmla="*/ 125 h 139"/>
                <a:gd name="T12" fmla="*/ 31 w 82"/>
                <a:gd name="T13" fmla="*/ 113 h 139"/>
                <a:gd name="T14" fmla="*/ 34 w 82"/>
                <a:gd name="T15" fmla="*/ 113 h 139"/>
                <a:gd name="T16" fmla="*/ 54 w 82"/>
                <a:gd name="T17" fmla="*/ 93 h 139"/>
                <a:gd name="T18" fmla="*/ 51 w 82"/>
                <a:gd name="T19" fmla="*/ 82 h 139"/>
                <a:gd name="T20" fmla="*/ 66 w 82"/>
                <a:gd name="T21" fmla="*/ 59 h 139"/>
                <a:gd name="T22" fmla="*/ 62 w 82"/>
                <a:gd name="T23" fmla="*/ 45 h 139"/>
                <a:gd name="T24" fmla="*/ 82 w 82"/>
                <a:gd name="T25" fmla="*/ 23 h 139"/>
                <a:gd name="T26" fmla="*/ 59 w 82"/>
                <a:gd name="T27" fmla="*/ 0 h 139"/>
                <a:gd name="T28" fmla="*/ 36 w 82"/>
                <a:gd name="T29" fmla="*/ 23 h 139"/>
                <a:gd name="T30" fmla="*/ 38 w 82"/>
                <a:gd name="T31" fmla="*/ 33 h 139"/>
                <a:gd name="T32" fmla="*/ 14 w 82"/>
                <a:gd name="T33" fmla="*/ 59 h 139"/>
                <a:gd name="T34" fmla="*/ 14 w 82"/>
                <a:gd name="T35" fmla="*/ 60 h 139"/>
                <a:gd name="T36" fmla="*/ 0 w 82"/>
                <a:gd name="T37" fmla="*/ 77 h 139"/>
                <a:gd name="T38" fmla="*/ 14 w 82"/>
                <a:gd name="T39" fmla="*/ 94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39">
                  <a:moveTo>
                    <a:pt x="14" y="94"/>
                  </a:moveTo>
                  <a:cubicBezTo>
                    <a:pt x="14" y="101"/>
                    <a:pt x="18" y="107"/>
                    <a:pt x="24" y="111"/>
                  </a:cubicBezTo>
                  <a:cubicBezTo>
                    <a:pt x="24" y="111"/>
                    <a:pt x="23" y="111"/>
                    <a:pt x="23" y="111"/>
                  </a:cubicBezTo>
                  <a:cubicBezTo>
                    <a:pt x="15" y="111"/>
                    <a:pt x="8" y="117"/>
                    <a:pt x="8" y="125"/>
                  </a:cubicBezTo>
                  <a:cubicBezTo>
                    <a:pt x="8" y="133"/>
                    <a:pt x="15" y="139"/>
                    <a:pt x="23" y="139"/>
                  </a:cubicBezTo>
                  <a:cubicBezTo>
                    <a:pt x="31" y="139"/>
                    <a:pt x="37" y="133"/>
                    <a:pt x="37" y="125"/>
                  </a:cubicBezTo>
                  <a:cubicBezTo>
                    <a:pt x="37" y="120"/>
                    <a:pt x="35" y="116"/>
                    <a:pt x="31" y="113"/>
                  </a:cubicBezTo>
                  <a:cubicBezTo>
                    <a:pt x="32" y="113"/>
                    <a:pt x="33" y="113"/>
                    <a:pt x="34" y="113"/>
                  </a:cubicBezTo>
                  <a:cubicBezTo>
                    <a:pt x="45" y="113"/>
                    <a:pt x="54" y="104"/>
                    <a:pt x="54" y="93"/>
                  </a:cubicBezTo>
                  <a:cubicBezTo>
                    <a:pt x="54" y="89"/>
                    <a:pt x="53" y="85"/>
                    <a:pt x="51" y="82"/>
                  </a:cubicBezTo>
                  <a:cubicBezTo>
                    <a:pt x="60" y="78"/>
                    <a:pt x="66" y="69"/>
                    <a:pt x="66" y="59"/>
                  </a:cubicBezTo>
                  <a:cubicBezTo>
                    <a:pt x="66" y="54"/>
                    <a:pt x="65" y="49"/>
                    <a:pt x="62" y="45"/>
                  </a:cubicBezTo>
                  <a:cubicBezTo>
                    <a:pt x="73" y="44"/>
                    <a:pt x="82" y="34"/>
                    <a:pt x="82" y="23"/>
                  </a:cubicBezTo>
                  <a:cubicBezTo>
                    <a:pt x="82" y="10"/>
                    <a:pt x="71" y="0"/>
                    <a:pt x="59" y="0"/>
                  </a:cubicBezTo>
                  <a:cubicBezTo>
                    <a:pt x="46" y="0"/>
                    <a:pt x="36" y="10"/>
                    <a:pt x="36" y="23"/>
                  </a:cubicBezTo>
                  <a:cubicBezTo>
                    <a:pt x="36" y="26"/>
                    <a:pt x="36" y="30"/>
                    <a:pt x="38" y="33"/>
                  </a:cubicBezTo>
                  <a:cubicBezTo>
                    <a:pt x="25" y="34"/>
                    <a:pt x="14" y="45"/>
                    <a:pt x="14" y="59"/>
                  </a:cubicBezTo>
                  <a:cubicBezTo>
                    <a:pt x="14" y="59"/>
                    <a:pt x="14" y="60"/>
                    <a:pt x="14" y="60"/>
                  </a:cubicBezTo>
                  <a:cubicBezTo>
                    <a:pt x="6" y="62"/>
                    <a:pt x="0" y="69"/>
                    <a:pt x="0" y="77"/>
                  </a:cubicBezTo>
                  <a:cubicBezTo>
                    <a:pt x="0" y="86"/>
                    <a:pt x="6" y="93"/>
                    <a:pt x="14"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1" name="Freeform 20"/>
            <p:cNvSpPr>
              <a:spLocks/>
            </p:cNvSpPr>
            <p:nvPr/>
          </p:nvSpPr>
          <p:spPr bwMode="auto">
            <a:xfrm>
              <a:off x="2198218" y="2906346"/>
              <a:ext cx="322158" cy="673204"/>
            </a:xfrm>
            <a:custGeom>
              <a:avLst/>
              <a:gdLst>
                <a:gd name="T0" fmla="*/ 123 w 159"/>
                <a:gd name="T1" fmla="*/ 0 h 298"/>
                <a:gd name="T2" fmla="*/ 28 w 159"/>
                <a:gd name="T3" fmla="*/ 0 h 298"/>
                <a:gd name="T4" fmla="*/ 0 w 159"/>
                <a:gd name="T5" fmla="*/ 298 h 298"/>
                <a:gd name="T6" fmla="*/ 159 w 159"/>
                <a:gd name="T7" fmla="*/ 298 h 298"/>
                <a:gd name="T8" fmla="*/ 123 w 159"/>
                <a:gd name="T9" fmla="*/ 0 h 298"/>
              </a:gdLst>
              <a:ahLst/>
              <a:cxnLst>
                <a:cxn ang="0">
                  <a:pos x="T0" y="T1"/>
                </a:cxn>
                <a:cxn ang="0">
                  <a:pos x="T2" y="T3"/>
                </a:cxn>
                <a:cxn ang="0">
                  <a:pos x="T4" y="T5"/>
                </a:cxn>
                <a:cxn ang="0">
                  <a:pos x="T6" y="T7"/>
                </a:cxn>
                <a:cxn ang="0">
                  <a:pos x="T8" y="T9"/>
                </a:cxn>
              </a:cxnLst>
              <a:rect l="0" t="0" r="r" b="b"/>
              <a:pathLst>
                <a:path w="159" h="298">
                  <a:moveTo>
                    <a:pt x="123" y="0"/>
                  </a:moveTo>
                  <a:lnTo>
                    <a:pt x="28" y="0"/>
                  </a:lnTo>
                  <a:lnTo>
                    <a:pt x="0" y="298"/>
                  </a:lnTo>
                  <a:lnTo>
                    <a:pt x="159" y="298"/>
                  </a:lnTo>
                  <a:lnTo>
                    <a:pt x="12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2" name="Freeform 21"/>
            <p:cNvSpPr>
              <a:spLocks/>
            </p:cNvSpPr>
            <p:nvPr/>
          </p:nvSpPr>
          <p:spPr bwMode="auto">
            <a:xfrm>
              <a:off x="2230636" y="2194737"/>
              <a:ext cx="334315" cy="639319"/>
            </a:xfrm>
            <a:custGeom>
              <a:avLst/>
              <a:gdLst>
                <a:gd name="T0" fmla="*/ 14 w 82"/>
                <a:gd name="T1" fmla="*/ 95 h 140"/>
                <a:gd name="T2" fmla="*/ 24 w 82"/>
                <a:gd name="T3" fmla="*/ 111 h 140"/>
                <a:gd name="T4" fmla="*/ 23 w 82"/>
                <a:gd name="T5" fmla="*/ 111 h 140"/>
                <a:gd name="T6" fmla="*/ 8 w 82"/>
                <a:gd name="T7" fmla="*/ 125 h 140"/>
                <a:gd name="T8" fmla="*/ 23 w 82"/>
                <a:gd name="T9" fmla="*/ 140 h 140"/>
                <a:gd name="T10" fmla="*/ 37 w 82"/>
                <a:gd name="T11" fmla="*/ 125 h 140"/>
                <a:gd name="T12" fmla="*/ 31 w 82"/>
                <a:gd name="T13" fmla="*/ 114 h 140"/>
                <a:gd name="T14" fmla="*/ 34 w 82"/>
                <a:gd name="T15" fmla="*/ 114 h 140"/>
                <a:gd name="T16" fmla="*/ 54 w 82"/>
                <a:gd name="T17" fmla="*/ 94 h 140"/>
                <a:gd name="T18" fmla="*/ 51 w 82"/>
                <a:gd name="T19" fmla="*/ 82 h 140"/>
                <a:gd name="T20" fmla="*/ 66 w 82"/>
                <a:gd name="T21" fmla="*/ 59 h 140"/>
                <a:gd name="T22" fmla="*/ 62 w 82"/>
                <a:gd name="T23" fmla="*/ 46 h 140"/>
                <a:gd name="T24" fmla="*/ 82 w 82"/>
                <a:gd name="T25" fmla="*/ 23 h 140"/>
                <a:gd name="T26" fmla="*/ 59 w 82"/>
                <a:gd name="T27" fmla="*/ 0 h 140"/>
                <a:gd name="T28" fmla="*/ 36 w 82"/>
                <a:gd name="T29" fmla="*/ 23 h 140"/>
                <a:gd name="T30" fmla="*/ 38 w 82"/>
                <a:gd name="T31" fmla="*/ 33 h 140"/>
                <a:gd name="T32" fmla="*/ 14 w 82"/>
                <a:gd name="T33" fmla="*/ 59 h 140"/>
                <a:gd name="T34" fmla="*/ 14 w 82"/>
                <a:gd name="T35" fmla="*/ 61 h 140"/>
                <a:gd name="T36" fmla="*/ 0 w 82"/>
                <a:gd name="T37" fmla="*/ 78 h 140"/>
                <a:gd name="T38" fmla="*/ 14 w 82"/>
                <a:gd name="T39" fmla="*/ 9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40">
                  <a:moveTo>
                    <a:pt x="14" y="95"/>
                  </a:moveTo>
                  <a:cubicBezTo>
                    <a:pt x="15" y="102"/>
                    <a:pt x="18" y="108"/>
                    <a:pt x="24" y="111"/>
                  </a:cubicBezTo>
                  <a:cubicBezTo>
                    <a:pt x="24" y="111"/>
                    <a:pt x="23" y="111"/>
                    <a:pt x="23" y="111"/>
                  </a:cubicBezTo>
                  <a:cubicBezTo>
                    <a:pt x="15" y="111"/>
                    <a:pt x="8" y="117"/>
                    <a:pt x="8" y="125"/>
                  </a:cubicBezTo>
                  <a:cubicBezTo>
                    <a:pt x="8" y="133"/>
                    <a:pt x="15" y="140"/>
                    <a:pt x="23" y="140"/>
                  </a:cubicBezTo>
                  <a:cubicBezTo>
                    <a:pt x="31" y="140"/>
                    <a:pt x="37" y="133"/>
                    <a:pt x="37" y="125"/>
                  </a:cubicBezTo>
                  <a:cubicBezTo>
                    <a:pt x="37" y="120"/>
                    <a:pt x="35" y="116"/>
                    <a:pt x="31" y="114"/>
                  </a:cubicBezTo>
                  <a:cubicBezTo>
                    <a:pt x="32" y="114"/>
                    <a:pt x="33" y="114"/>
                    <a:pt x="34" y="114"/>
                  </a:cubicBezTo>
                  <a:cubicBezTo>
                    <a:pt x="45" y="114"/>
                    <a:pt x="54" y="105"/>
                    <a:pt x="54" y="94"/>
                  </a:cubicBezTo>
                  <a:cubicBezTo>
                    <a:pt x="54" y="90"/>
                    <a:pt x="53" y="86"/>
                    <a:pt x="51" y="82"/>
                  </a:cubicBezTo>
                  <a:cubicBezTo>
                    <a:pt x="60" y="78"/>
                    <a:pt x="66" y="69"/>
                    <a:pt x="66" y="59"/>
                  </a:cubicBezTo>
                  <a:cubicBezTo>
                    <a:pt x="66" y="54"/>
                    <a:pt x="65" y="50"/>
                    <a:pt x="62" y="46"/>
                  </a:cubicBezTo>
                  <a:cubicBezTo>
                    <a:pt x="73" y="44"/>
                    <a:pt x="82" y="35"/>
                    <a:pt x="82" y="23"/>
                  </a:cubicBezTo>
                  <a:cubicBezTo>
                    <a:pt x="82" y="10"/>
                    <a:pt x="72" y="0"/>
                    <a:pt x="59" y="0"/>
                  </a:cubicBezTo>
                  <a:cubicBezTo>
                    <a:pt x="46" y="0"/>
                    <a:pt x="36" y="10"/>
                    <a:pt x="36" y="23"/>
                  </a:cubicBezTo>
                  <a:cubicBezTo>
                    <a:pt x="36" y="27"/>
                    <a:pt x="37" y="30"/>
                    <a:pt x="38" y="33"/>
                  </a:cubicBezTo>
                  <a:cubicBezTo>
                    <a:pt x="25" y="34"/>
                    <a:pt x="14" y="45"/>
                    <a:pt x="14" y="59"/>
                  </a:cubicBezTo>
                  <a:cubicBezTo>
                    <a:pt x="14" y="60"/>
                    <a:pt x="14" y="60"/>
                    <a:pt x="14" y="61"/>
                  </a:cubicBezTo>
                  <a:cubicBezTo>
                    <a:pt x="6" y="62"/>
                    <a:pt x="0" y="69"/>
                    <a:pt x="0" y="78"/>
                  </a:cubicBezTo>
                  <a:cubicBezTo>
                    <a:pt x="0" y="86"/>
                    <a:pt x="6" y="93"/>
                    <a:pt x="14" y="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3" name="Freeform 22"/>
            <p:cNvSpPr>
              <a:spLocks noEditPoints="1"/>
            </p:cNvSpPr>
            <p:nvPr/>
          </p:nvSpPr>
          <p:spPr bwMode="auto">
            <a:xfrm>
              <a:off x="1160829" y="2596852"/>
              <a:ext cx="1452750" cy="1868256"/>
            </a:xfrm>
            <a:custGeom>
              <a:avLst/>
              <a:gdLst>
                <a:gd name="T0" fmla="*/ 460 w 717"/>
                <a:gd name="T1" fmla="*/ 706 h 827"/>
                <a:gd name="T2" fmla="*/ 486 w 717"/>
                <a:gd name="T3" fmla="*/ 706 h 827"/>
                <a:gd name="T4" fmla="*/ 486 w 717"/>
                <a:gd name="T5" fmla="*/ 643 h 827"/>
                <a:gd name="T6" fmla="*/ 512 w 717"/>
                <a:gd name="T7" fmla="*/ 643 h 827"/>
                <a:gd name="T8" fmla="*/ 512 w 717"/>
                <a:gd name="T9" fmla="*/ 706 h 827"/>
                <a:gd name="T10" fmla="*/ 687 w 717"/>
                <a:gd name="T11" fmla="*/ 706 h 827"/>
                <a:gd name="T12" fmla="*/ 687 w 717"/>
                <a:gd name="T13" fmla="*/ 728 h 827"/>
                <a:gd name="T14" fmla="*/ 422 w 717"/>
                <a:gd name="T15" fmla="*/ 728 h 827"/>
                <a:gd name="T16" fmla="*/ 422 w 717"/>
                <a:gd name="T17" fmla="*/ 706 h 827"/>
                <a:gd name="T18" fmla="*/ 434 w 717"/>
                <a:gd name="T19" fmla="*/ 706 h 827"/>
                <a:gd name="T20" fmla="*/ 434 w 717"/>
                <a:gd name="T21" fmla="*/ 454 h 827"/>
                <a:gd name="T22" fmla="*/ 398 w 717"/>
                <a:gd name="T23" fmla="*/ 454 h 827"/>
                <a:gd name="T24" fmla="*/ 398 w 717"/>
                <a:gd name="T25" fmla="*/ 0 h 827"/>
                <a:gd name="T26" fmla="*/ 368 w 717"/>
                <a:gd name="T27" fmla="*/ 0 h 827"/>
                <a:gd name="T28" fmla="*/ 368 w 717"/>
                <a:gd name="T29" fmla="*/ 331 h 827"/>
                <a:gd name="T30" fmla="*/ 147 w 717"/>
                <a:gd name="T31" fmla="*/ 331 h 827"/>
                <a:gd name="T32" fmla="*/ 147 w 717"/>
                <a:gd name="T33" fmla="*/ 579 h 827"/>
                <a:gd name="T34" fmla="*/ 42 w 717"/>
                <a:gd name="T35" fmla="*/ 579 h 827"/>
                <a:gd name="T36" fmla="*/ 42 w 717"/>
                <a:gd name="T37" fmla="*/ 494 h 827"/>
                <a:gd name="T38" fmla="*/ 24 w 717"/>
                <a:gd name="T39" fmla="*/ 494 h 827"/>
                <a:gd name="T40" fmla="*/ 24 w 717"/>
                <a:gd name="T41" fmla="*/ 579 h 827"/>
                <a:gd name="T42" fmla="*/ 0 w 717"/>
                <a:gd name="T43" fmla="*/ 579 h 827"/>
                <a:gd name="T44" fmla="*/ 0 w 717"/>
                <a:gd name="T45" fmla="*/ 827 h 827"/>
                <a:gd name="T46" fmla="*/ 147 w 717"/>
                <a:gd name="T47" fmla="*/ 827 h 827"/>
                <a:gd name="T48" fmla="*/ 247 w 717"/>
                <a:gd name="T49" fmla="*/ 827 h 827"/>
                <a:gd name="T50" fmla="*/ 368 w 717"/>
                <a:gd name="T51" fmla="*/ 827 h 827"/>
                <a:gd name="T52" fmla="*/ 394 w 717"/>
                <a:gd name="T53" fmla="*/ 827 h 827"/>
                <a:gd name="T54" fmla="*/ 398 w 717"/>
                <a:gd name="T55" fmla="*/ 827 h 827"/>
                <a:gd name="T56" fmla="*/ 398 w 717"/>
                <a:gd name="T57" fmla="*/ 827 h 827"/>
                <a:gd name="T58" fmla="*/ 717 w 717"/>
                <a:gd name="T59" fmla="*/ 827 h 827"/>
                <a:gd name="T60" fmla="*/ 717 w 717"/>
                <a:gd name="T61" fmla="*/ 454 h 827"/>
                <a:gd name="T62" fmla="*/ 460 w 717"/>
                <a:gd name="T63" fmla="*/ 454 h 827"/>
                <a:gd name="T64" fmla="*/ 460 w 717"/>
                <a:gd name="T65" fmla="*/ 706 h 827"/>
                <a:gd name="T66" fmla="*/ 687 w 717"/>
                <a:gd name="T67" fmla="*/ 801 h 827"/>
                <a:gd name="T68" fmla="*/ 422 w 717"/>
                <a:gd name="T69" fmla="*/ 801 h 827"/>
                <a:gd name="T70" fmla="*/ 422 w 717"/>
                <a:gd name="T71" fmla="*/ 778 h 827"/>
                <a:gd name="T72" fmla="*/ 687 w 717"/>
                <a:gd name="T73" fmla="*/ 778 h 827"/>
                <a:gd name="T74" fmla="*/ 687 w 717"/>
                <a:gd name="T75" fmla="*/ 801 h 827"/>
                <a:gd name="T76" fmla="*/ 687 w 717"/>
                <a:gd name="T77" fmla="*/ 762 h 827"/>
                <a:gd name="T78" fmla="*/ 422 w 717"/>
                <a:gd name="T79" fmla="*/ 762 h 827"/>
                <a:gd name="T80" fmla="*/ 422 w 717"/>
                <a:gd name="T81" fmla="*/ 740 h 827"/>
                <a:gd name="T82" fmla="*/ 687 w 717"/>
                <a:gd name="T83" fmla="*/ 740 h 827"/>
                <a:gd name="T84" fmla="*/ 687 w 717"/>
                <a:gd name="T85" fmla="*/ 762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7" h="827">
                  <a:moveTo>
                    <a:pt x="460" y="706"/>
                  </a:moveTo>
                  <a:lnTo>
                    <a:pt x="486" y="706"/>
                  </a:lnTo>
                  <a:lnTo>
                    <a:pt x="486" y="643"/>
                  </a:lnTo>
                  <a:lnTo>
                    <a:pt x="512" y="643"/>
                  </a:lnTo>
                  <a:lnTo>
                    <a:pt x="512" y="706"/>
                  </a:lnTo>
                  <a:lnTo>
                    <a:pt x="687" y="706"/>
                  </a:lnTo>
                  <a:lnTo>
                    <a:pt x="687" y="728"/>
                  </a:lnTo>
                  <a:lnTo>
                    <a:pt x="422" y="728"/>
                  </a:lnTo>
                  <a:lnTo>
                    <a:pt x="422" y="706"/>
                  </a:lnTo>
                  <a:lnTo>
                    <a:pt x="434" y="706"/>
                  </a:lnTo>
                  <a:lnTo>
                    <a:pt x="434" y="454"/>
                  </a:lnTo>
                  <a:lnTo>
                    <a:pt x="398" y="454"/>
                  </a:lnTo>
                  <a:lnTo>
                    <a:pt x="398" y="0"/>
                  </a:lnTo>
                  <a:lnTo>
                    <a:pt x="368" y="0"/>
                  </a:lnTo>
                  <a:lnTo>
                    <a:pt x="368" y="331"/>
                  </a:lnTo>
                  <a:lnTo>
                    <a:pt x="147" y="331"/>
                  </a:lnTo>
                  <a:lnTo>
                    <a:pt x="147" y="579"/>
                  </a:lnTo>
                  <a:lnTo>
                    <a:pt x="42" y="579"/>
                  </a:lnTo>
                  <a:lnTo>
                    <a:pt x="42" y="494"/>
                  </a:lnTo>
                  <a:lnTo>
                    <a:pt x="24" y="494"/>
                  </a:lnTo>
                  <a:lnTo>
                    <a:pt x="24" y="579"/>
                  </a:lnTo>
                  <a:lnTo>
                    <a:pt x="0" y="579"/>
                  </a:lnTo>
                  <a:lnTo>
                    <a:pt x="0" y="827"/>
                  </a:lnTo>
                  <a:lnTo>
                    <a:pt x="147" y="827"/>
                  </a:lnTo>
                  <a:lnTo>
                    <a:pt x="247" y="827"/>
                  </a:lnTo>
                  <a:lnTo>
                    <a:pt x="368" y="827"/>
                  </a:lnTo>
                  <a:lnTo>
                    <a:pt x="394" y="827"/>
                  </a:lnTo>
                  <a:lnTo>
                    <a:pt x="398" y="827"/>
                  </a:lnTo>
                  <a:lnTo>
                    <a:pt x="398" y="827"/>
                  </a:lnTo>
                  <a:lnTo>
                    <a:pt x="717" y="827"/>
                  </a:lnTo>
                  <a:lnTo>
                    <a:pt x="717" y="454"/>
                  </a:lnTo>
                  <a:lnTo>
                    <a:pt x="460" y="454"/>
                  </a:lnTo>
                  <a:lnTo>
                    <a:pt x="460" y="706"/>
                  </a:lnTo>
                  <a:close/>
                  <a:moveTo>
                    <a:pt x="687" y="801"/>
                  </a:moveTo>
                  <a:lnTo>
                    <a:pt x="422" y="801"/>
                  </a:lnTo>
                  <a:lnTo>
                    <a:pt x="422" y="778"/>
                  </a:lnTo>
                  <a:lnTo>
                    <a:pt x="687" y="778"/>
                  </a:lnTo>
                  <a:lnTo>
                    <a:pt x="687" y="801"/>
                  </a:lnTo>
                  <a:close/>
                  <a:moveTo>
                    <a:pt x="687" y="762"/>
                  </a:moveTo>
                  <a:lnTo>
                    <a:pt x="422" y="762"/>
                  </a:lnTo>
                  <a:lnTo>
                    <a:pt x="422" y="740"/>
                  </a:lnTo>
                  <a:lnTo>
                    <a:pt x="687" y="740"/>
                  </a:lnTo>
                  <a:lnTo>
                    <a:pt x="687" y="7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4" name="Freeform 23"/>
            <p:cNvSpPr>
              <a:spLocks noEditPoints="1"/>
            </p:cNvSpPr>
            <p:nvPr/>
          </p:nvSpPr>
          <p:spPr bwMode="auto">
            <a:xfrm>
              <a:off x="2690573" y="2185700"/>
              <a:ext cx="1201508" cy="2301998"/>
            </a:xfrm>
            <a:custGeom>
              <a:avLst/>
              <a:gdLst>
                <a:gd name="T0" fmla="*/ 247 w 593"/>
                <a:gd name="T1" fmla="*/ 168 h 1019"/>
                <a:gd name="T2" fmla="*/ 247 w 593"/>
                <a:gd name="T3" fmla="*/ 1019 h 1019"/>
                <a:gd name="T4" fmla="*/ 346 w 593"/>
                <a:gd name="T5" fmla="*/ 1019 h 1019"/>
                <a:gd name="T6" fmla="*/ 346 w 593"/>
                <a:gd name="T7" fmla="*/ 0 h 1019"/>
                <a:gd name="T8" fmla="*/ 45 w 593"/>
                <a:gd name="T9" fmla="*/ 964 h 1019"/>
                <a:gd name="T10" fmla="*/ 97 w 593"/>
                <a:gd name="T11" fmla="*/ 964 h 1019"/>
                <a:gd name="T12" fmla="*/ 45 w 593"/>
                <a:gd name="T13" fmla="*/ 737 h 1019"/>
                <a:gd name="T14" fmla="*/ 97 w 593"/>
                <a:gd name="T15" fmla="*/ 706 h 1019"/>
                <a:gd name="T16" fmla="*/ 97 w 593"/>
                <a:gd name="T17" fmla="*/ 611 h 1019"/>
                <a:gd name="T18" fmla="*/ 45 w 593"/>
                <a:gd name="T19" fmla="*/ 571 h 1019"/>
                <a:gd name="T20" fmla="*/ 97 w 593"/>
                <a:gd name="T21" fmla="*/ 571 h 1019"/>
                <a:gd name="T22" fmla="*/ 45 w 593"/>
                <a:gd name="T23" fmla="*/ 351 h 1019"/>
                <a:gd name="T24" fmla="*/ 185 w 593"/>
                <a:gd name="T25" fmla="*/ 964 h 1019"/>
                <a:gd name="T26" fmla="*/ 185 w 593"/>
                <a:gd name="T27" fmla="*/ 868 h 1019"/>
                <a:gd name="T28" fmla="*/ 135 w 593"/>
                <a:gd name="T29" fmla="*/ 831 h 1019"/>
                <a:gd name="T30" fmla="*/ 185 w 593"/>
                <a:gd name="T31" fmla="*/ 831 h 1019"/>
                <a:gd name="T32" fmla="*/ 135 w 593"/>
                <a:gd name="T33" fmla="*/ 611 h 1019"/>
                <a:gd name="T34" fmla="*/ 185 w 593"/>
                <a:gd name="T35" fmla="*/ 571 h 1019"/>
                <a:gd name="T36" fmla="*/ 185 w 593"/>
                <a:gd name="T37" fmla="*/ 476 h 1019"/>
                <a:gd name="T38" fmla="*/ 135 w 593"/>
                <a:gd name="T39" fmla="*/ 446 h 1019"/>
                <a:gd name="T40" fmla="*/ 185 w 593"/>
                <a:gd name="T41" fmla="*/ 446 h 1019"/>
                <a:gd name="T42" fmla="*/ 254 w 593"/>
                <a:gd name="T43" fmla="*/ 351 h 1019"/>
                <a:gd name="T44" fmla="*/ 342 w 593"/>
                <a:gd name="T45" fmla="*/ 480 h 1019"/>
                <a:gd name="T46" fmla="*/ 342 w 593"/>
                <a:gd name="T47" fmla="*/ 351 h 1019"/>
                <a:gd name="T48" fmla="*/ 551 w 593"/>
                <a:gd name="T49" fmla="*/ 220 h 1019"/>
                <a:gd name="T50" fmla="*/ 501 w 593"/>
                <a:gd name="T51" fmla="*/ 220 h 1019"/>
                <a:gd name="T52" fmla="*/ 551 w 593"/>
                <a:gd name="T53" fmla="*/ 446 h 1019"/>
                <a:gd name="T54" fmla="*/ 501 w 593"/>
                <a:gd name="T55" fmla="*/ 476 h 1019"/>
                <a:gd name="T56" fmla="*/ 501 w 593"/>
                <a:gd name="T57" fmla="*/ 571 h 1019"/>
                <a:gd name="T58" fmla="*/ 551 w 593"/>
                <a:gd name="T59" fmla="*/ 611 h 1019"/>
                <a:gd name="T60" fmla="*/ 501 w 593"/>
                <a:gd name="T61" fmla="*/ 611 h 1019"/>
                <a:gd name="T62" fmla="*/ 551 w 593"/>
                <a:gd name="T63" fmla="*/ 831 h 1019"/>
                <a:gd name="T64" fmla="*/ 501 w 593"/>
                <a:gd name="T65" fmla="*/ 868 h 1019"/>
                <a:gd name="T66" fmla="*/ 501 w 593"/>
                <a:gd name="T67" fmla="*/ 964 h 1019"/>
                <a:gd name="T68" fmla="*/ 460 w 593"/>
                <a:gd name="T69" fmla="*/ 220 h 1019"/>
                <a:gd name="T70" fmla="*/ 410 w 593"/>
                <a:gd name="T71" fmla="*/ 220 h 1019"/>
                <a:gd name="T72" fmla="*/ 460 w 593"/>
                <a:gd name="T73" fmla="*/ 446 h 1019"/>
                <a:gd name="T74" fmla="*/ 410 w 593"/>
                <a:gd name="T75" fmla="*/ 476 h 1019"/>
                <a:gd name="T76" fmla="*/ 410 w 593"/>
                <a:gd name="T77" fmla="*/ 571 h 1019"/>
                <a:gd name="T78" fmla="*/ 460 w 593"/>
                <a:gd name="T79" fmla="*/ 611 h 1019"/>
                <a:gd name="T80" fmla="*/ 410 w 593"/>
                <a:gd name="T81" fmla="*/ 611 h 1019"/>
                <a:gd name="T82" fmla="*/ 460 w 593"/>
                <a:gd name="T83" fmla="*/ 831 h 1019"/>
                <a:gd name="T84" fmla="*/ 410 w 593"/>
                <a:gd name="T85" fmla="*/ 868 h 1019"/>
                <a:gd name="T86" fmla="*/ 410 w 593"/>
                <a:gd name="T87" fmla="*/ 964 h 10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93" h="1019">
                  <a:moveTo>
                    <a:pt x="346" y="329"/>
                  </a:moveTo>
                  <a:lnTo>
                    <a:pt x="247" y="329"/>
                  </a:lnTo>
                  <a:lnTo>
                    <a:pt x="247" y="168"/>
                  </a:lnTo>
                  <a:lnTo>
                    <a:pt x="0" y="373"/>
                  </a:lnTo>
                  <a:lnTo>
                    <a:pt x="0" y="1019"/>
                  </a:lnTo>
                  <a:lnTo>
                    <a:pt x="247" y="1019"/>
                  </a:lnTo>
                  <a:lnTo>
                    <a:pt x="247" y="523"/>
                  </a:lnTo>
                  <a:lnTo>
                    <a:pt x="346" y="523"/>
                  </a:lnTo>
                  <a:lnTo>
                    <a:pt x="346" y="1019"/>
                  </a:lnTo>
                  <a:lnTo>
                    <a:pt x="593" y="1019"/>
                  </a:lnTo>
                  <a:lnTo>
                    <a:pt x="593" y="246"/>
                  </a:lnTo>
                  <a:lnTo>
                    <a:pt x="346" y="0"/>
                  </a:lnTo>
                  <a:lnTo>
                    <a:pt x="346" y="329"/>
                  </a:lnTo>
                  <a:close/>
                  <a:moveTo>
                    <a:pt x="97" y="964"/>
                  </a:moveTo>
                  <a:lnTo>
                    <a:pt x="45" y="964"/>
                  </a:lnTo>
                  <a:lnTo>
                    <a:pt x="45" y="868"/>
                  </a:lnTo>
                  <a:lnTo>
                    <a:pt x="97" y="868"/>
                  </a:lnTo>
                  <a:lnTo>
                    <a:pt x="97" y="964"/>
                  </a:lnTo>
                  <a:close/>
                  <a:moveTo>
                    <a:pt x="97" y="831"/>
                  </a:moveTo>
                  <a:lnTo>
                    <a:pt x="45" y="831"/>
                  </a:lnTo>
                  <a:lnTo>
                    <a:pt x="45" y="737"/>
                  </a:lnTo>
                  <a:lnTo>
                    <a:pt x="97" y="737"/>
                  </a:lnTo>
                  <a:lnTo>
                    <a:pt x="97" y="831"/>
                  </a:lnTo>
                  <a:close/>
                  <a:moveTo>
                    <a:pt x="97" y="706"/>
                  </a:moveTo>
                  <a:lnTo>
                    <a:pt x="45" y="706"/>
                  </a:lnTo>
                  <a:lnTo>
                    <a:pt x="45" y="611"/>
                  </a:lnTo>
                  <a:lnTo>
                    <a:pt x="97" y="611"/>
                  </a:lnTo>
                  <a:lnTo>
                    <a:pt x="97" y="706"/>
                  </a:lnTo>
                  <a:close/>
                  <a:moveTo>
                    <a:pt x="97" y="571"/>
                  </a:moveTo>
                  <a:lnTo>
                    <a:pt x="45" y="571"/>
                  </a:lnTo>
                  <a:lnTo>
                    <a:pt x="45" y="476"/>
                  </a:lnTo>
                  <a:lnTo>
                    <a:pt x="97" y="476"/>
                  </a:lnTo>
                  <a:lnTo>
                    <a:pt x="97" y="571"/>
                  </a:lnTo>
                  <a:close/>
                  <a:moveTo>
                    <a:pt x="97" y="446"/>
                  </a:moveTo>
                  <a:lnTo>
                    <a:pt x="45" y="446"/>
                  </a:lnTo>
                  <a:lnTo>
                    <a:pt x="45" y="351"/>
                  </a:lnTo>
                  <a:lnTo>
                    <a:pt x="97" y="351"/>
                  </a:lnTo>
                  <a:lnTo>
                    <a:pt x="97" y="446"/>
                  </a:lnTo>
                  <a:close/>
                  <a:moveTo>
                    <a:pt x="185" y="964"/>
                  </a:moveTo>
                  <a:lnTo>
                    <a:pt x="135" y="964"/>
                  </a:lnTo>
                  <a:lnTo>
                    <a:pt x="135" y="868"/>
                  </a:lnTo>
                  <a:lnTo>
                    <a:pt x="185" y="868"/>
                  </a:lnTo>
                  <a:lnTo>
                    <a:pt x="185" y="964"/>
                  </a:lnTo>
                  <a:close/>
                  <a:moveTo>
                    <a:pt x="185" y="831"/>
                  </a:moveTo>
                  <a:lnTo>
                    <a:pt x="135" y="831"/>
                  </a:lnTo>
                  <a:lnTo>
                    <a:pt x="135" y="737"/>
                  </a:lnTo>
                  <a:lnTo>
                    <a:pt x="185" y="737"/>
                  </a:lnTo>
                  <a:lnTo>
                    <a:pt x="185" y="831"/>
                  </a:lnTo>
                  <a:close/>
                  <a:moveTo>
                    <a:pt x="185" y="706"/>
                  </a:moveTo>
                  <a:lnTo>
                    <a:pt x="135" y="706"/>
                  </a:lnTo>
                  <a:lnTo>
                    <a:pt x="135" y="611"/>
                  </a:lnTo>
                  <a:lnTo>
                    <a:pt x="185" y="611"/>
                  </a:lnTo>
                  <a:lnTo>
                    <a:pt x="185" y="706"/>
                  </a:lnTo>
                  <a:close/>
                  <a:moveTo>
                    <a:pt x="185" y="571"/>
                  </a:moveTo>
                  <a:lnTo>
                    <a:pt x="135" y="571"/>
                  </a:lnTo>
                  <a:lnTo>
                    <a:pt x="135" y="476"/>
                  </a:lnTo>
                  <a:lnTo>
                    <a:pt x="185" y="476"/>
                  </a:lnTo>
                  <a:lnTo>
                    <a:pt x="185" y="571"/>
                  </a:lnTo>
                  <a:close/>
                  <a:moveTo>
                    <a:pt x="185" y="446"/>
                  </a:moveTo>
                  <a:lnTo>
                    <a:pt x="135" y="446"/>
                  </a:lnTo>
                  <a:lnTo>
                    <a:pt x="135" y="351"/>
                  </a:lnTo>
                  <a:lnTo>
                    <a:pt x="185" y="351"/>
                  </a:lnTo>
                  <a:lnTo>
                    <a:pt x="185" y="446"/>
                  </a:lnTo>
                  <a:close/>
                  <a:moveTo>
                    <a:pt x="294" y="480"/>
                  </a:moveTo>
                  <a:lnTo>
                    <a:pt x="254" y="480"/>
                  </a:lnTo>
                  <a:lnTo>
                    <a:pt x="254" y="351"/>
                  </a:lnTo>
                  <a:lnTo>
                    <a:pt x="294" y="351"/>
                  </a:lnTo>
                  <a:lnTo>
                    <a:pt x="294" y="480"/>
                  </a:lnTo>
                  <a:close/>
                  <a:moveTo>
                    <a:pt x="342" y="480"/>
                  </a:moveTo>
                  <a:lnTo>
                    <a:pt x="302" y="480"/>
                  </a:lnTo>
                  <a:lnTo>
                    <a:pt x="302" y="351"/>
                  </a:lnTo>
                  <a:lnTo>
                    <a:pt x="342" y="351"/>
                  </a:lnTo>
                  <a:lnTo>
                    <a:pt x="342" y="480"/>
                  </a:lnTo>
                  <a:close/>
                  <a:moveTo>
                    <a:pt x="501" y="220"/>
                  </a:moveTo>
                  <a:lnTo>
                    <a:pt x="551" y="220"/>
                  </a:lnTo>
                  <a:lnTo>
                    <a:pt x="551" y="315"/>
                  </a:lnTo>
                  <a:lnTo>
                    <a:pt x="501" y="315"/>
                  </a:lnTo>
                  <a:lnTo>
                    <a:pt x="501" y="220"/>
                  </a:lnTo>
                  <a:close/>
                  <a:moveTo>
                    <a:pt x="501" y="351"/>
                  </a:moveTo>
                  <a:lnTo>
                    <a:pt x="551" y="351"/>
                  </a:lnTo>
                  <a:lnTo>
                    <a:pt x="551" y="446"/>
                  </a:lnTo>
                  <a:lnTo>
                    <a:pt x="501" y="446"/>
                  </a:lnTo>
                  <a:lnTo>
                    <a:pt x="501" y="351"/>
                  </a:lnTo>
                  <a:close/>
                  <a:moveTo>
                    <a:pt x="501" y="476"/>
                  </a:moveTo>
                  <a:lnTo>
                    <a:pt x="551" y="476"/>
                  </a:lnTo>
                  <a:lnTo>
                    <a:pt x="551" y="571"/>
                  </a:lnTo>
                  <a:lnTo>
                    <a:pt x="501" y="571"/>
                  </a:lnTo>
                  <a:lnTo>
                    <a:pt x="501" y="476"/>
                  </a:lnTo>
                  <a:close/>
                  <a:moveTo>
                    <a:pt x="501" y="611"/>
                  </a:moveTo>
                  <a:lnTo>
                    <a:pt x="551" y="611"/>
                  </a:lnTo>
                  <a:lnTo>
                    <a:pt x="551" y="706"/>
                  </a:lnTo>
                  <a:lnTo>
                    <a:pt x="501" y="706"/>
                  </a:lnTo>
                  <a:lnTo>
                    <a:pt x="501" y="611"/>
                  </a:lnTo>
                  <a:close/>
                  <a:moveTo>
                    <a:pt x="501" y="737"/>
                  </a:moveTo>
                  <a:lnTo>
                    <a:pt x="551" y="737"/>
                  </a:lnTo>
                  <a:lnTo>
                    <a:pt x="551" y="831"/>
                  </a:lnTo>
                  <a:lnTo>
                    <a:pt x="501" y="831"/>
                  </a:lnTo>
                  <a:lnTo>
                    <a:pt x="501" y="737"/>
                  </a:lnTo>
                  <a:close/>
                  <a:moveTo>
                    <a:pt x="501" y="868"/>
                  </a:moveTo>
                  <a:lnTo>
                    <a:pt x="551" y="868"/>
                  </a:lnTo>
                  <a:lnTo>
                    <a:pt x="551" y="964"/>
                  </a:lnTo>
                  <a:lnTo>
                    <a:pt x="501" y="964"/>
                  </a:lnTo>
                  <a:lnTo>
                    <a:pt x="501" y="868"/>
                  </a:lnTo>
                  <a:close/>
                  <a:moveTo>
                    <a:pt x="410" y="220"/>
                  </a:moveTo>
                  <a:lnTo>
                    <a:pt x="460" y="220"/>
                  </a:lnTo>
                  <a:lnTo>
                    <a:pt x="460" y="315"/>
                  </a:lnTo>
                  <a:lnTo>
                    <a:pt x="410" y="315"/>
                  </a:lnTo>
                  <a:lnTo>
                    <a:pt x="410" y="220"/>
                  </a:lnTo>
                  <a:close/>
                  <a:moveTo>
                    <a:pt x="410" y="351"/>
                  </a:moveTo>
                  <a:lnTo>
                    <a:pt x="460" y="351"/>
                  </a:lnTo>
                  <a:lnTo>
                    <a:pt x="460" y="446"/>
                  </a:lnTo>
                  <a:lnTo>
                    <a:pt x="410" y="446"/>
                  </a:lnTo>
                  <a:lnTo>
                    <a:pt x="410" y="351"/>
                  </a:lnTo>
                  <a:close/>
                  <a:moveTo>
                    <a:pt x="410" y="476"/>
                  </a:moveTo>
                  <a:lnTo>
                    <a:pt x="460" y="476"/>
                  </a:lnTo>
                  <a:lnTo>
                    <a:pt x="460" y="571"/>
                  </a:lnTo>
                  <a:lnTo>
                    <a:pt x="410" y="571"/>
                  </a:lnTo>
                  <a:lnTo>
                    <a:pt x="410" y="476"/>
                  </a:lnTo>
                  <a:close/>
                  <a:moveTo>
                    <a:pt x="410" y="611"/>
                  </a:moveTo>
                  <a:lnTo>
                    <a:pt x="460" y="611"/>
                  </a:lnTo>
                  <a:lnTo>
                    <a:pt x="460" y="706"/>
                  </a:lnTo>
                  <a:lnTo>
                    <a:pt x="410" y="706"/>
                  </a:lnTo>
                  <a:lnTo>
                    <a:pt x="410" y="611"/>
                  </a:lnTo>
                  <a:close/>
                  <a:moveTo>
                    <a:pt x="410" y="737"/>
                  </a:moveTo>
                  <a:lnTo>
                    <a:pt x="460" y="737"/>
                  </a:lnTo>
                  <a:lnTo>
                    <a:pt x="460" y="831"/>
                  </a:lnTo>
                  <a:lnTo>
                    <a:pt x="410" y="831"/>
                  </a:lnTo>
                  <a:lnTo>
                    <a:pt x="410" y="737"/>
                  </a:lnTo>
                  <a:close/>
                  <a:moveTo>
                    <a:pt x="410" y="868"/>
                  </a:moveTo>
                  <a:lnTo>
                    <a:pt x="460" y="868"/>
                  </a:lnTo>
                  <a:lnTo>
                    <a:pt x="460" y="964"/>
                  </a:lnTo>
                  <a:lnTo>
                    <a:pt x="410" y="964"/>
                  </a:lnTo>
                  <a:lnTo>
                    <a:pt x="410" y="8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5" name="Rectangle 24"/>
            <p:cNvSpPr>
              <a:spLocks noChangeArrowheads="1"/>
            </p:cNvSpPr>
            <p:nvPr/>
          </p:nvSpPr>
          <p:spPr bwMode="auto">
            <a:xfrm>
              <a:off x="3997439" y="2745951"/>
              <a:ext cx="151962" cy="172819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6" name="Freeform 25"/>
            <p:cNvSpPr>
              <a:spLocks/>
            </p:cNvSpPr>
            <p:nvPr/>
          </p:nvSpPr>
          <p:spPr bwMode="auto">
            <a:xfrm>
              <a:off x="4193976" y="3685726"/>
              <a:ext cx="174249" cy="792936"/>
            </a:xfrm>
            <a:custGeom>
              <a:avLst/>
              <a:gdLst>
                <a:gd name="T0" fmla="*/ 21 w 43"/>
                <a:gd name="T1" fmla="*/ 0 h 174"/>
                <a:gd name="T2" fmla="*/ 0 w 43"/>
                <a:gd name="T3" fmla="*/ 21 h 174"/>
                <a:gd name="T4" fmla="*/ 0 w 43"/>
                <a:gd name="T5" fmla="*/ 170 h 174"/>
                <a:gd name="T6" fmla="*/ 1 w 43"/>
                <a:gd name="T7" fmla="*/ 174 h 174"/>
                <a:gd name="T8" fmla="*/ 42 w 43"/>
                <a:gd name="T9" fmla="*/ 174 h 174"/>
                <a:gd name="T10" fmla="*/ 43 w 43"/>
                <a:gd name="T11" fmla="*/ 170 h 174"/>
                <a:gd name="T12" fmla="*/ 43 w 43"/>
                <a:gd name="T13" fmla="*/ 21 h 174"/>
                <a:gd name="T14" fmla="*/ 21 w 43"/>
                <a:gd name="T15" fmla="*/ 0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174">
                  <a:moveTo>
                    <a:pt x="21" y="0"/>
                  </a:moveTo>
                  <a:cubicBezTo>
                    <a:pt x="10" y="0"/>
                    <a:pt x="0" y="9"/>
                    <a:pt x="0" y="21"/>
                  </a:cubicBezTo>
                  <a:cubicBezTo>
                    <a:pt x="0" y="170"/>
                    <a:pt x="0" y="170"/>
                    <a:pt x="0" y="170"/>
                  </a:cubicBezTo>
                  <a:cubicBezTo>
                    <a:pt x="0" y="171"/>
                    <a:pt x="0" y="173"/>
                    <a:pt x="1" y="174"/>
                  </a:cubicBezTo>
                  <a:cubicBezTo>
                    <a:pt x="42" y="174"/>
                    <a:pt x="42" y="174"/>
                    <a:pt x="42" y="174"/>
                  </a:cubicBezTo>
                  <a:cubicBezTo>
                    <a:pt x="43" y="173"/>
                    <a:pt x="43" y="171"/>
                    <a:pt x="43" y="170"/>
                  </a:cubicBezTo>
                  <a:cubicBezTo>
                    <a:pt x="43" y="21"/>
                    <a:pt x="43" y="21"/>
                    <a:pt x="43" y="21"/>
                  </a:cubicBezTo>
                  <a:cubicBezTo>
                    <a:pt x="43" y="9"/>
                    <a:pt x="33"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7" name="Freeform 26"/>
            <p:cNvSpPr>
              <a:spLocks/>
            </p:cNvSpPr>
            <p:nvPr/>
          </p:nvSpPr>
          <p:spPr bwMode="auto">
            <a:xfrm>
              <a:off x="4416853" y="3834825"/>
              <a:ext cx="172223" cy="643837"/>
            </a:xfrm>
            <a:custGeom>
              <a:avLst/>
              <a:gdLst>
                <a:gd name="T0" fmla="*/ 21 w 42"/>
                <a:gd name="T1" fmla="*/ 0 h 141"/>
                <a:gd name="T2" fmla="*/ 0 w 42"/>
                <a:gd name="T3" fmla="*/ 22 h 141"/>
                <a:gd name="T4" fmla="*/ 0 w 42"/>
                <a:gd name="T5" fmla="*/ 141 h 141"/>
                <a:gd name="T6" fmla="*/ 42 w 42"/>
                <a:gd name="T7" fmla="*/ 141 h 141"/>
                <a:gd name="T8" fmla="*/ 42 w 42"/>
                <a:gd name="T9" fmla="*/ 22 h 141"/>
                <a:gd name="T10" fmla="*/ 21 w 42"/>
                <a:gd name="T11" fmla="*/ 0 h 141"/>
              </a:gdLst>
              <a:ahLst/>
              <a:cxnLst>
                <a:cxn ang="0">
                  <a:pos x="T0" y="T1"/>
                </a:cxn>
                <a:cxn ang="0">
                  <a:pos x="T2" y="T3"/>
                </a:cxn>
                <a:cxn ang="0">
                  <a:pos x="T4" y="T5"/>
                </a:cxn>
                <a:cxn ang="0">
                  <a:pos x="T6" y="T7"/>
                </a:cxn>
                <a:cxn ang="0">
                  <a:pos x="T8" y="T9"/>
                </a:cxn>
                <a:cxn ang="0">
                  <a:pos x="T10" y="T11"/>
                </a:cxn>
              </a:cxnLst>
              <a:rect l="0" t="0" r="r" b="b"/>
              <a:pathLst>
                <a:path w="42" h="141">
                  <a:moveTo>
                    <a:pt x="21" y="0"/>
                  </a:moveTo>
                  <a:cubicBezTo>
                    <a:pt x="10" y="0"/>
                    <a:pt x="0" y="10"/>
                    <a:pt x="0" y="22"/>
                  </a:cubicBezTo>
                  <a:cubicBezTo>
                    <a:pt x="0" y="141"/>
                    <a:pt x="0" y="141"/>
                    <a:pt x="0" y="141"/>
                  </a:cubicBezTo>
                  <a:cubicBezTo>
                    <a:pt x="42" y="141"/>
                    <a:pt x="42" y="141"/>
                    <a:pt x="42" y="141"/>
                  </a:cubicBezTo>
                  <a:cubicBezTo>
                    <a:pt x="42" y="22"/>
                    <a:pt x="42" y="22"/>
                    <a:pt x="42" y="22"/>
                  </a:cubicBezTo>
                  <a:cubicBezTo>
                    <a:pt x="42" y="10"/>
                    <a:pt x="33"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8" name="Freeform 27"/>
            <p:cNvSpPr>
              <a:spLocks/>
            </p:cNvSpPr>
            <p:nvPr/>
          </p:nvSpPr>
          <p:spPr bwMode="auto">
            <a:xfrm>
              <a:off x="4662016" y="3807716"/>
              <a:ext cx="480198" cy="679982"/>
            </a:xfrm>
            <a:custGeom>
              <a:avLst/>
              <a:gdLst>
                <a:gd name="T0" fmla="*/ 148 w 237"/>
                <a:gd name="T1" fmla="*/ 89 h 301"/>
                <a:gd name="T2" fmla="*/ 0 w 237"/>
                <a:gd name="T3" fmla="*/ 53 h 301"/>
                <a:gd name="T4" fmla="*/ 0 w 237"/>
                <a:gd name="T5" fmla="*/ 301 h 301"/>
                <a:gd name="T6" fmla="*/ 237 w 237"/>
                <a:gd name="T7" fmla="*/ 301 h 301"/>
                <a:gd name="T8" fmla="*/ 237 w 237"/>
                <a:gd name="T9" fmla="*/ 242 h 301"/>
                <a:gd name="T10" fmla="*/ 237 w 237"/>
                <a:gd name="T11" fmla="*/ 109 h 301"/>
                <a:gd name="T12" fmla="*/ 237 w 237"/>
                <a:gd name="T13" fmla="*/ 0 h 301"/>
                <a:gd name="T14" fmla="*/ 148 w 237"/>
                <a:gd name="T15" fmla="*/ 0 h 301"/>
                <a:gd name="T16" fmla="*/ 148 w 237"/>
                <a:gd name="T17" fmla="*/ 89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7" h="301">
                  <a:moveTo>
                    <a:pt x="148" y="89"/>
                  </a:moveTo>
                  <a:lnTo>
                    <a:pt x="0" y="53"/>
                  </a:lnTo>
                  <a:lnTo>
                    <a:pt x="0" y="301"/>
                  </a:lnTo>
                  <a:lnTo>
                    <a:pt x="237" y="301"/>
                  </a:lnTo>
                  <a:lnTo>
                    <a:pt x="237" y="242"/>
                  </a:lnTo>
                  <a:lnTo>
                    <a:pt x="237" y="109"/>
                  </a:lnTo>
                  <a:lnTo>
                    <a:pt x="237" y="0"/>
                  </a:lnTo>
                  <a:lnTo>
                    <a:pt x="148" y="0"/>
                  </a:lnTo>
                  <a:lnTo>
                    <a:pt x="148"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29" name="Freeform 28"/>
            <p:cNvSpPr>
              <a:spLocks noEditPoints="1"/>
            </p:cNvSpPr>
            <p:nvPr/>
          </p:nvSpPr>
          <p:spPr bwMode="auto">
            <a:xfrm>
              <a:off x="5182737" y="4067510"/>
              <a:ext cx="932029" cy="442779"/>
            </a:xfrm>
            <a:custGeom>
              <a:avLst/>
              <a:gdLst>
                <a:gd name="T0" fmla="*/ 0 w 460"/>
                <a:gd name="T1" fmla="*/ 196 h 196"/>
                <a:gd name="T2" fmla="*/ 460 w 460"/>
                <a:gd name="T3" fmla="*/ 0 h 196"/>
                <a:gd name="T4" fmla="*/ 74 w 460"/>
                <a:gd name="T5" fmla="*/ 156 h 196"/>
                <a:gd name="T6" fmla="*/ 20 w 460"/>
                <a:gd name="T7" fmla="*/ 107 h 196"/>
                <a:gd name="T8" fmla="*/ 74 w 460"/>
                <a:gd name="T9" fmla="*/ 156 h 196"/>
                <a:gd name="T10" fmla="*/ 20 w 460"/>
                <a:gd name="T11" fmla="*/ 91 h 196"/>
                <a:gd name="T12" fmla="*/ 74 w 460"/>
                <a:gd name="T13" fmla="*/ 41 h 196"/>
                <a:gd name="T14" fmla="*/ 146 w 460"/>
                <a:gd name="T15" fmla="*/ 156 h 196"/>
                <a:gd name="T16" fmla="*/ 92 w 460"/>
                <a:gd name="T17" fmla="*/ 107 h 196"/>
                <a:gd name="T18" fmla="*/ 146 w 460"/>
                <a:gd name="T19" fmla="*/ 156 h 196"/>
                <a:gd name="T20" fmla="*/ 92 w 460"/>
                <a:gd name="T21" fmla="*/ 91 h 196"/>
                <a:gd name="T22" fmla="*/ 146 w 460"/>
                <a:gd name="T23" fmla="*/ 41 h 196"/>
                <a:gd name="T24" fmla="*/ 223 w 460"/>
                <a:gd name="T25" fmla="*/ 156 h 196"/>
                <a:gd name="T26" fmla="*/ 167 w 460"/>
                <a:gd name="T27" fmla="*/ 107 h 196"/>
                <a:gd name="T28" fmla="*/ 223 w 460"/>
                <a:gd name="T29" fmla="*/ 156 h 196"/>
                <a:gd name="T30" fmla="*/ 167 w 460"/>
                <a:gd name="T31" fmla="*/ 91 h 196"/>
                <a:gd name="T32" fmla="*/ 223 w 460"/>
                <a:gd name="T33" fmla="*/ 41 h 196"/>
                <a:gd name="T34" fmla="*/ 295 w 460"/>
                <a:gd name="T35" fmla="*/ 156 h 196"/>
                <a:gd name="T36" fmla="*/ 241 w 460"/>
                <a:gd name="T37" fmla="*/ 107 h 196"/>
                <a:gd name="T38" fmla="*/ 295 w 460"/>
                <a:gd name="T39" fmla="*/ 156 h 196"/>
                <a:gd name="T40" fmla="*/ 241 w 460"/>
                <a:gd name="T41" fmla="*/ 91 h 196"/>
                <a:gd name="T42" fmla="*/ 295 w 460"/>
                <a:gd name="T43" fmla="*/ 41 h 196"/>
                <a:gd name="T44" fmla="*/ 369 w 460"/>
                <a:gd name="T45" fmla="*/ 156 h 196"/>
                <a:gd name="T46" fmla="*/ 313 w 460"/>
                <a:gd name="T47" fmla="*/ 107 h 196"/>
                <a:gd name="T48" fmla="*/ 369 w 460"/>
                <a:gd name="T49" fmla="*/ 156 h 196"/>
                <a:gd name="T50" fmla="*/ 313 w 460"/>
                <a:gd name="T51" fmla="*/ 91 h 196"/>
                <a:gd name="T52" fmla="*/ 369 w 460"/>
                <a:gd name="T53" fmla="*/ 41 h 196"/>
                <a:gd name="T54" fmla="*/ 442 w 460"/>
                <a:gd name="T55" fmla="*/ 156 h 196"/>
                <a:gd name="T56" fmla="*/ 386 w 460"/>
                <a:gd name="T57" fmla="*/ 107 h 196"/>
                <a:gd name="T58" fmla="*/ 442 w 460"/>
                <a:gd name="T59" fmla="*/ 156 h 196"/>
                <a:gd name="T60" fmla="*/ 386 w 460"/>
                <a:gd name="T61" fmla="*/ 91 h 196"/>
                <a:gd name="T62" fmla="*/ 442 w 460"/>
                <a:gd name="T63" fmla="*/ 4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0" h="196">
                  <a:moveTo>
                    <a:pt x="0" y="0"/>
                  </a:moveTo>
                  <a:lnTo>
                    <a:pt x="0" y="196"/>
                  </a:lnTo>
                  <a:lnTo>
                    <a:pt x="460" y="196"/>
                  </a:lnTo>
                  <a:lnTo>
                    <a:pt x="460" y="0"/>
                  </a:lnTo>
                  <a:lnTo>
                    <a:pt x="0" y="0"/>
                  </a:lnTo>
                  <a:close/>
                  <a:moveTo>
                    <a:pt x="74" y="156"/>
                  </a:moveTo>
                  <a:lnTo>
                    <a:pt x="20" y="156"/>
                  </a:lnTo>
                  <a:lnTo>
                    <a:pt x="20" y="107"/>
                  </a:lnTo>
                  <a:lnTo>
                    <a:pt x="74" y="107"/>
                  </a:lnTo>
                  <a:lnTo>
                    <a:pt x="74" y="156"/>
                  </a:lnTo>
                  <a:close/>
                  <a:moveTo>
                    <a:pt x="74" y="91"/>
                  </a:moveTo>
                  <a:lnTo>
                    <a:pt x="20" y="91"/>
                  </a:lnTo>
                  <a:lnTo>
                    <a:pt x="20" y="41"/>
                  </a:lnTo>
                  <a:lnTo>
                    <a:pt x="74" y="41"/>
                  </a:lnTo>
                  <a:lnTo>
                    <a:pt x="74" y="91"/>
                  </a:lnTo>
                  <a:close/>
                  <a:moveTo>
                    <a:pt x="146" y="156"/>
                  </a:moveTo>
                  <a:lnTo>
                    <a:pt x="92" y="156"/>
                  </a:lnTo>
                  <a:lnTo>
                    <a:pt x="92" y="107"/>
                  </a:lnTo>
                  <a:lnTo>
                    <a:pt x="146" y="107"/>
                  </a:lnTo>
                  <a:lnTo>
                    <a:pt x="146" y="156"/>
                  </a:lnTo>
                  <a:close/>
                  <a:moveTo>
                    <a:pt x="146" y="91"/>
                  </a:moveTo>
                  <a:lnTo>
                    <a:pt x="92" y="91"/>
                  </a:lnTo>
                  <a:lnTo>
                    <a:pt x="92" y="41"/>
                  </a:lnTo>
                  <a:lnTo>
                    <a:pt x="146" y="41"/>
                  </a:lnTo>
                  <a:lnTo>
                    <a:pt x="146" y="91"/>
                  </a:lnTo>
                  <a:close/>
                  <a:moveTo>
                    <a:pt x="223" y="156"/>
                  </a:moveTo>
                  <a:lnTo>
                    <a:pt x="167" y="156"/>
                  </a:lnTo>
                  <a:lnTo>
                    <a:pt x="167" y="107"/>
                  </a:lnTo>
                  <a:lnTo>
                    <a:pt x="223" y="107"/>
                  </a:lnTo>
                  <a:lnTo>
                    <a:pt x="223" y="156"/>
                  </a:lnTo>
                  <a:close/>
                  <a:moveTo>
                    <a:pt x="223" y="91"/>
                  </a:moveTo>
                  <a:lnTo>
                    <a:pt x="167" y="91"/>
                  </a:lnTo>
                  <a:lnTo>
                    <a:pt x="167" y="41"/>
                  </a:lnTo>
                  <a:lnTo>
                    <a:pt x="223" y="41"/>
                  </a:lnTo>
                  <a:lnTo>
                    <a:pt x="223" y="91"/>
                  </a:lnTo>
                  <a:close/>
                  <a:moveTo>
                    <a:pt x="295" y="156"/>
                  </a:moveTo>
                  <a:lnTo>
                    <a:pt x="241" y="156"/>
                  </a:lnTo>
                  <a:lnTo>
                    <a:pt x="241" y="107"/>
                  </a:lnTo>
                  <a:lnTo>
                    <a:pt x="295" y="107"/>
                  </a:lnTo>
                  <a:lnTo>
                    <a:pt x="295" y="156"/>
                  </a:lnTo>
                  <a:close/>
                  <a:moveTo>
                    <a:pt x="295" y="91"/>
                  </a:moveTo>
                  <a:lnTo>
                    <a:pt x="241" y="91"/>
                  </a:lnTo>
                  <a:lnTo>
                    <a:pt x="241" y="41"/>
                  </a:lnTo>
                  <a:lnTo>
                    <a:pt x="295" y="41"/>
                  </a:lnTo>
                  <a:lnTo>
                    <a:pt x="295" y="91"/>
                  </a:lnTo>
                  <a:close/>
                  <a:moveTo>
                    <a:pt x="369" y="156"/>
                  </a:moveTo>
                  <a:lnTo>
                    <a:pt x="313" y="156"/>
                  </a:lnTo>
                  <a:lnTo>
                    <a:pt x="313" y="107"/>
                  </a:lnTo>
                  <a:lnTo>
                    <a:pt x="369" y="107"/>
                  </a:lnTo>
                  <a:lnTo>
                    <a:pt x="369" y="156"/>
                  </a:lnTo>
                  <a:close/>
                  <a:moveTo>
                    <a:pt x="369" y="91"/>
                  </a:moveTo>
                  <a:lnTo>
                    <a:pt x="313" y="91"/>
                  </a:lnTo>
                  <a:lnTo>
                    <a:pt x="313" y="41"/>
                  </a:lnTo>
                  <a:lnTo>
                    <a:pt x="369" y="41"/>
                  </a:lnTo>
                  <a:lnTo>
                    <a:pt x="369" y="91"/>
                  </a:lnTo>
                  <a:close/>
                  <a:moveTo>
                    <a:pt x="442" y="156"/>
                  </a:moveTo>
                  <a:lnTo>
                    <a:pt x="386" y="156"/>
                  </a:lnTo>
                  <a:lnTo>
                    <a:pt x="386" y="107"/>
                  </a:lnTo>
                  <a:lnTo>
                    <a:pt x="442" y="107"/>
                  </a:lnTo>
                  <a:lnTo>
                    <a:pt x="442" y="156"/>
                  </a:lnTo>
                  <a:close/>
                  <a:moveTo>
                    <a:pt x="442" y="91"/>
                  </a:moveTo>
                  <a:lnTo>
                    <a:pt x="386" y="91"/>
                  </a:lnTo>
                  <a:lnTo>
                    <a:pt x="386" y="41"/>
                  </a:lnTo>
                  <a:lnTo>
                    <a:pt x="442" y="41"/>
                  </a:lnTo>
                  <a:lnTo>
                    <a:pt x="442"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0" name="Freeform 29"/>
            <p:cNvSpPr>
              <a:spLocks/>
            </p:cNvSpPr>
            <p:nvPr/>
          </p:nvSpPr>
          <p:spPr bwMode="auto">
            <a:xfrm>
              <a:off x="5182737" y="3776089"/>
              <a:ext cx="927977" cy="237204"/>
            </a:xfrm>
            <a:custGeom>
              <a:avLst/>
              <a:gdLst>
                <a:gd name="T0" fmla="*/ 228 w 228"/>
                <a:gd name="T1" fmla="*/ 33 h 52"/>
                <a:gd name="T2" fmla="*/ 190 w 228"/>
                <a:gd name="T3" fmla="*/ 33 h 52"/>
                <a:gd name="T4" fmla="*/ 190 w 228"/>
                <a:gd name="T5" fmla="*/ 11 h 52"/>
                <a:gd name="T6" fmla="*/ 179 w 228"/>
                <a:gd name="T7" fmla="*/ 0 h 52"/>
                <a:gd name="T8" fmla="*/ 169 w 228"/>
                <a:gd name="T9" fmla="*/ 11 h 52"/>
                <a:gd name="T10" fmla="*/ 169 w 228"/>
                <a:gd name="T11" fmla="*/ 33 h 52"/>
                <a:gd name="T12" fmla="*/ 0 w 228"/>
                <a:gd name="T13" fmla="*/ 33 h 52"/>
                <a:gd name="T14" fmla="*/ 0 w 228"/>
                <a:gd name="T15" fmla="*/ 52 h 52"/>
                <a:gd name="T16" fmla="*/ 228 w 228"/>
                <a:gd name="T17" fmla="*/ 52 h 52"/>
                <a:gd name="T18" fmla="*/ 228 w 228"/>
                <a:gd name="T19" fmla="*/ 3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52">
                  <a:moveTo>
                    <a:pt x="228" y="33"/>
                  </a:moveTo>
                  <a:cubicBezTo>
                    <a:pt x="190" y="33"/>
                    <a:pt x="190" y="33"/>
                    <a:pt x="190" y="33"/>
                  </a:cubicBezTo>
                  <a:cubicBezTo>
                    <a:pt x="190" y="11"/>
                    <a:pt x="190" y="11"/>
                    <a:pt x="190" y="11"/>
                  </a:cubicBezTo>
                  <a:cubicBezTo>
                    <a:pt x="190" y="5"/>
                    <a:pt x="185" y="0"/>
                    <a:pt x="179" y="0"/>
                  </a:cubicBezTo>
                  <a:cubicBezTo>
                    <a:pt x="173" y="0"/>
                    <a:pt x="169" y="5"/>
                    <a:pt x="169" y="11"/>
                  </a:cubicBezTo>
                  <a:cubicBezTo>
                    <a:pt x="169" y="33"/>
                    <a:pt x="169" y="33"/>
                    <a:pt x="169" y="33"/>
                  </a:cubicBezTo>
                  <a:cubicBezTo>
                    <a:pt x="0" y="33"/>
                    <a:pt x="0" y="33"/>
                    <a:pt x="0" y="33"/>
                  </a:cubicBezTo>
                  <a:cubicBezTo>
                    <a:pt x="0" y="52"/>
                    <a:pt x="0" y="52"/>
                    <a:pt x="0" y="52"/>
                  </a:cubicBezTo>
                  <a:cubicBezTo>
                    <a:pt x="228" y="52"/>
                    <a:pt x="228" y="52"/>
                    <a:pt x="228" y="52"/>
                  </a:cubicBezTo>
                  <a:lnTo>
                    <a:pt x="228"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1" name="Freeform 30"/>
            <p:cNvSpPr>
              <a:spLocks/>
            </p:cNvSpPr>
            <p:nvPr/>
          </p:nvSpPr>
          <p:spPr bwMode="auto">
            <a:xfrm>
              <a:off x="8349609"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2" name="Freeform 31"/>
            <p:cNvSpPr>
              <a:spLocks/>
            </p:cNvSpPr>
            <p:nvPr/>
          </p:nvSpPr>
          <p:spPr bwMode="auto">
            <a:xfrm>
              <a:off x="8483335"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3" name="Freeform 32"/>
            <p:cNvSpPr>
              <a:spLocks/>
            </p:cNvSpPr>
            <p:nvPr/>
          </p:nvSpPr>
          <p:spPr bwMode="auto">
            <a:xfrm>
              <a:off x="8617061"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2"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4" name="Freeform 33"/>
            <p:cNvSpPr>
              <a:spLocks/>
            </p:cNvSpPr>
            <p:nvPr/>
          </p:nvSpPr>
          <p:spPr bwMode="auto">
            <a:xfrm>
              <a:off x="8756866"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5" name="Freeform 34"/>
            <p:cNvSpPr>
              <a:spLocks/>
            </p:cNvSpPr>
            <p:nvPr/>
          </p:nvSpPr>
          <p:spPr bwMode="auto">
            <a:xfrm>
              <a:off x="8890592"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6" name="Freeform 35"/>
            <p:cNvSpPr>
              <a:spLocks/>
            </p:cNvSpPr>
            <p:nvPr/>
          </p:nvSpPr>
          <p:spPr bwMode="auto">
            <a:xfrm>
              <a:off x="9024318"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1" y="0"/>
                    <a:pt x="11" y="11"/>
                    <a:pt x="4" y="28"/>
                  </a:cubicBezTo>
                  <a:cubicBezTo>
                    <a:pt x="2"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7" name="Freeform 36"/>
            <p:cNvSpPr>
              <a:spLocks/>
            </p:cNvSpPr>
            <p:nvPr/>
          </p:nvSpPr>
          <p:spPr bwMode="auto">
            <a:xfrm>
              <a:off x="9164122" y="4322785"/>
              <a:ext cx="129674" cy="178468"/>
            </a:xfrm>
            <a:custGeom>
              <a:avLst/>
              <a:gdLst>
                <a:gd name="T0" fmla="*/ 24 w 32"/>
                <a:gd name="T1" fmla="*/ 39 h 39"/>
                <a:gd name="T2" fmla="*/ 25 w 32"/>
                <a:gd name="T3" fmla="*/ 37 h 39"/>
                <a:gd name="T4" fmla="*/ 27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5" y="37"/>
                  </a:cubicBezTo>
                  <a:cubicBezTo>
                    <a:pt x="32" y="20"/>
                    <a:pt x="32"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8" name="Freeform 37"/>
            <p:cNvSpPr>
              <a:spLocks/>
            </p:cNvSpPr>
            <p:nvPr/>
          </p:nvSpPr>
          <p:spPr bwMode="auto">
            <a:xfrm>
              <a:off x="9297848"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39" name="Freeform 38"/>
            <p:cNvSpPr>
              <a:spLocks/>
            </p:cNvSpPr>
            <p:nvPr/>
          </p:nvSpPr>
          <p:spPr bwMode="auto">
            <a:xfrm>
              <a:off x="9431573"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0" name="Freeform 39"/>
            <p:cNvSpPr>
              <a:spLocks/>
            </p:cNvSpPr>
            <p:nvPr/>
          </p:nvSpPr>
          <p:spPr bwMode="auto">
            <a:xfrm>
              <a:off x="9569352" y="4322785"/>
              <a:ext cx="131700" cy="178468"/>
            </a:xfrm>
            <a:custGeom>
              <a:avLst/>
              <a:gdLst>
                <a:gd name="T0" fmla="*/ 24 w 32"/>
                <a:gd name="T1" fmla="*/ 39 h 39"/>
                <a:gd name="T2" fmla="*/ 24 w 32"/>
                <a:gd name="T3" fmla="*/ 37 h 39"/>
                <a:gd name="T4" fmla="*/ 26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4" y="37"/>
                  </a:cubicBezTo>
                  <a:cubicBezTo>
                    <a:pt x="31" y="20"/>
                    <a:pt x="32" y="5"/>
                    <a:pt x="26" y="2"/>
                  </a:cubicBezTo>
                  <a:cubicBezTo>
                    <a:pt x="21" y="0"/>
                    <a:pt x="10" y="11"/>
                    <a:pt x="3" y="28"/>
                  </a:cubicBezTo>
                  <a:cubicBezTo>
                    <a:pt x="2" y="32"/>
                    <a:pt x="0"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1" name="Freeform 40"/>
            <p:cNvSpPr>
              <a:spLocks/>
            </p:cNvSpPr>
            <p:nvPr/>
          </p:nvSpPr>
          <p:spPr bwMode="auto">
            <a:xfrm>
              <a:off x="9705104"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2" name="Freeform 41"/>
            <p:cNvSpPr>
              <a:spLocks/>
            </p:cNvSpPr>
            <p:nvPr/>
          </p:nvSpPr>
          <p:spPr bwMode="auto">
            <a:xfrm>
              <a:off x="9838830"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3" name="Freeform 42"/>
            <p:cNvSpPr>
              <a:spLocks/>
            </p:cNvSpPr>
            <p:nvPr/>
          </p:nvSpPr>
          <p:spPr bwMode="auto">
            <a:xfrm>
              <a:off x="9972556"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1"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4" name="Freeform 43"/>
            <p:cNvSpPr>
              <a:spLocks/>
            </p:cNvSpPr>
            <p:nvPr/>
          </p:nvSpPr>
          <p:spPr bwMode="auto">
            <a:xfrm>
              <a:off x="10112360" y="4322785"/>
              <a:ext cx="129674" cy="178468"/>
            </a:xfrm>
            <a:custGeom>
              <a:avLst/>
              <a:gdLst>
                <a:gd name="T0" fmla="*/ 24 w 32"/>
                <a:gd name="T1" fmla="*/ 39 h 39"/>
                <a:gd name="T2" fmla="*/ 25 w 32"/>
                <a:gd name="T3" fmla="*/ 37 h 39"/>
                <a:gd name="T4" fmla="*/ 27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5" y="37"/>
                  </a:cubicBezTo>
                  <a:cubicBezTo>
                    <a:pt x="32" y="20"/>
                    <a:pt x="32"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5" name="Freeform 44"/>
            <p:cNvSpPr>
              <a:spLocks/>
            </p:cNvSpPr>
            <p:nvPr/>
          </p:nvSpPr>
          <p:spPr bwMode="auto">
            <a:xfrm>
              <a:off x="10246086"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6" name="Freeform 45"/>
            <p:cNvSpPr>
              <a:spLocks/>
            </p:cNvSpPr>
            <p:nvPr/>
          </p:nvSpPr>
          <p:spPr bwMode="auto">
            <a:xfrm>
              <a:off x="10379812"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7" name="Freeform 46"/>
            <p:cNvSpPr>
              <a:spLocks/>
            </p:cNvSpPr>
            <p:nvPr/>
          </p:nvSpPr>
          <p:spPr bwMode="auto">
            <a:xfrm>
              <a:off x="10517590" y="4322785"/>
              <a:ext cx="131700" cy="178468"/>
            </a:xfrm>
            <a:custGeom>
              <a:avLst/>
              <a:gdLst>
                <a:gd name="T0" fmla="*/ 24 w 32"/>
                <a:gd name="T1" fmla="*/ 39 h 39"/>
                <a:gd name="T2" fmla="*/ 24 w 32"/>
                <a:gd name="T3" fmla="*/ 37 h 39"/>
                <a:gd name="T4" fmla="*/ 26 w 32"/>
                <a:gd name="T5" fmla="*/ 2 h 39"/>
                <a:gd name="T6" fmla="*/ 3 w 32"/>
                <a:gd name="T7" fmla="*/ 28 h 39"/>
                <a:gd name="T8" fmla="*/ 0 w 32"/>
                <a:gd name="T9" fmla="*/ 39 h 39"/>
                <a:gd name="T10" fmla="*/ 24 w 32"/>
                <a:gd name="T11" fmla="*/ 39 h 39"/>
              </a:gdLst>
              <a:ahLst/>
              <a:cxnLst>
                <a:cxn ang="0">
                  <a:pos x="T0" y="T1"/>
                </a:cxn>
                <a:cxn ang="0">
                  <a:pos x="T2" y="T3"/>
                </a:cxn>
                <a:cxn ang="0">
                  <a:pos x="T4" y="T5"/>
                </a:cxn>
                <a:cxn ang="0">
                  <a:pos x="T6" y="T7"/>
                </a:cxn>
                <a:cxn ang="0">
                  <a:pos x="T8" y="T9"/>
                </a:cxn>
                <a:cxn ang="0">
                  <a:pos x="T10" y="T11"/>
                </a:cxn>
              </a:cxnLst>
              <a:rect l="0" t="0" r="r" b="b"/>
              <a:pathLst>
                <a:path w="32" h="39">
                  <a:moveTo>
                    <a:pt x="24" y="39"/>
                  </a:moveTo>
                  <a:cubicBezTo>
                    <a:pt x="24" y="38"/>
                    <a:pt x="24" y="38"/>
                    <a:pt x="24" y="37"/>
                  </a:cubicBezTo>
                  <a:cubicBezTo>
                    <a:pt x="31" y="20"/>
                    <a:pt x="32" y="5"/>
                    <a:pt x="26"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8" name="Freeform 47"/>
            <p:cNvSpPr>
              <a:spLocks/>
            </p:cNvSpPr>
            <p:nvPr/>
          </p:nvSpPr>
          <p:spPr bwMode="auto">
            <a:xfrm>
              <a:off x="10653343"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49" name="Freeform 48"/>
            <p:cNvSpPr>
              <a:spLocks/>
            </p:cNvSpPr>
            <p:nvPr/>
          </p:nvSpPr>
          <p:spPr bwMode="auto">
            <a:xfrm>
              <a:off x="10787068" y="4322785"/>
              <a:ext cx="133726" cy="178468"/>
            </a:xfrm>
            <a:custGeom>
              <a:avLst/>
              <a:gdLst>
                <a:gd name="T0" fmla="*/ 24 w 33"/>
                <a:gd name="T1" fmla="*/ 39 h 39"/>
                <a:gd name="T2" fmla="*/ 25 w 33"/>
                <a:gd name="T3" fmla="*/ 37 h 39"/>
                <a:gd name="T4" fmla="*/ 27 w 33"/>
                <a:gd name="T5" fmla="*/ 2 h 39"/>
                <a:gd name="T6" fmla="*/ 4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5" y="38"/>
                    <a:pt x="25" y="38"/>
                    <a:pt x="25" y="37"/>
                  </a:cubicBezTo>
                  <a:cubicBezTo>
                    <a:pt x="32" y="20"/>
                    <a:pt x="33" y="5"/>
                    <a:pt x="27" y="2"/>
                  </a:cubicBezTo>
                  <a:cubicBezTo>
                    <a:pt x="21" y="0"/>
                    <a:pt x="11" y="11"/>
                    <a:pt x="4"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0" name="Freeform 49"/>
            <p:cNvSpPr>
              <a:spLocks/>
            </p:cNvSpPr>
            <p:nvPr/>
          </p:nvSpPr>
          <p:spPr bwMode="auto">
            <a:xfrm>
              <a:off x="10920794" y="4322785"/>
              <a:ext cx="135753" cy="178468"/>
            </a:xfrm>
            <a:custGeom>
              <a:avLst/>
              <a:gdLst>
                <a:gd name="T0" fmla="*/ 25 w 33"/>
                <a:gd name="T1" fmla="*/ 39 h 39"/>
                <a:gd name="T2" fmla="*/ 25 w 33"/>
                <a:gd name="T3" fmla="*/ 37 h 39"/>
                <a:gd name="T4" fmla="*/ 27 w 33"/>
                <a:gd name="T5" fmla="*/ 2 h 39"/>
                <a:gd name="T6" fmla="*/ 4 w 33"/>
                <a:gd name="T7" fmla="*/ 28 h 39"/>
                <a:gd name="T8" fmla="*/ 0 w 33"/>
                <a:gd name="T9" fmla="*/ 39 h 39"/>
                <a:gd name="T10" fmla="*/ 25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5" y="39"/>
                  </a:moveTo>
                  <a:cubicBezTo>
                    <a:pt x="25" y="38"/>
                    <a:pt x="25" y="38"/>
                    <a:pt x="25" y="37"/>
                  </a:cubicBezTo>
                  <a:cubicBezTo>
                    <a:pt x="32" y="20"/>
                    <a:pt x="33" y="5"/>
                    <a:pt x="27" y="2"/>
                  </a:cubicBezTo>
                  <a:cubicBezTo>
                    <a:pt x="22" y="0"/>
                    <a:pt x="11" y="11"/>
                    <a:pt x="4" y="28"/>
                  </a:cubicBezTo>
                  <a:cubicBezTo>
                    <a:pt x="3" y="32"/>
                    <a:pt x="1" y="35"/>
                    <a:pt x="0" y="39"/>
                  </a:cubicBezTo>
                  <a:lnTo>
                    <a:pt x="25"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1" name="Freeform 50"/>
            <p:cNvSpPr>
              <a:spLocks/>
            </p:cNvSpPr>
            <p:nvPr/>
          </p:nvSpPr>
          <p:spPr bwMode="auto">
            <a:xfrm>
              <a:off x="11060598" y="4322785"/>
              <a:ext cx="133726" cy="178468"/>
            </a:xfrm>
            <a:custGeom>
              <a:avLst/>
              <a:gdLst>
                <a:gd name="T0" fmla="*/ 24 w 33"/>
                <a:gd name="T1" fmla="*/ 39 h 39"/>
                <a:gd name="T2" fmla="*/ 25 w 33"/>
                <a:gd name="T3" fmla="*/ 37 h 39"/>
                <a:gd name="T4" fmla="*/ 27 w 33"/>
                <a:gd name="T5" fmla="*/ 2 h 39"/>
                <a:gd name="T6" fmla="*/ 3 w 33"/>
                <a:gd name="T7" fmla="*/ 28 h 39"/>
                <a:gd name="T8" fmla="*/ 0 w 33"/>
                <a:gd name="T9" fmla="*/ 39 h 39"/>
                <a:gd name="T10" fmla="*/ 24 w 33"/>
                <a:gd name="T11" fmla="*/ 39 h 39"/>
              </a:gdLst>
              <a:ahLst/>
              <a:cxnLst>
                <a:cxn ang="0">
                  <a:pos x="T0" y="T1"/>
                </a:cxn>
                <a:cxn ang="0">
                  <a:pos x="T2" y="T3"/>
                </a:cxn>
                <a:cxn ang="0">
                  <a:pos x="T4" y="T5"/>
                </a:cxn>
                <a:cxn ang="0">
                  <a:pos x="T6" y="T7"/>
                </a:cxn>
                <a:cxn ang="0">
                  <a:pos x="T8" y="T9"/>
                </a:cxn>
                <a:cxn ang="0">
                  <a:pos x="T10" y="T11"/>
                </a:cxn>
              </a:cxnLst>
              <a:rect l="0" t="0" r="r" b="b"/>
              <a:pathLst>
                <a:path w="33" h="39">
                  <a:moveTo>
                    <a:pt x="24" y="39"/>
                  </a:moveTo>
                  <a:cubicBezTo>
                    <a:pt x="24" y="38"/>
                    <a:pt x="24" y="38"/>
                    <a:pt x="25" y="37"/>
                  </a:cubicBezTo>
                  <a:cubicBezTo>
                    <a:pt x="32" y="20"/>
                    <a:pt x="33" y="5"/>
                    <a:pt x="27" y="2"/>
                  </a:cubicBezTo>
                  <a:cubicBezTo>
                    <a:pt x="21" y="0"/>
                    <a:pt x="10" y="11"/>
                    <a:pt x="3" y="28"/>
                  </a:cubicBezTo>
                  <a:cubicBezTo>
                    <a:pt x="2" y="32"/>
                    <a:pt x="1" y="35"/>
                    <a:pt x="0" y="39"/>
                  </a:cubicBezTo>
                  <a:lnTo>
                    <a:pt x="24"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2" name="Freeform 51"/>
            <p:cNvSpPr>
              <a:spLocks/>
            </p:cNvSpPr>
            <p:nvPr/>
          </p:nvSpPr>
          <p:spPr bwMode="auto">
            <a:xfrm>
              <a:off x="5421823" y="2531339"/>
              <a:ext cx="99282" cy="47441"/>
            </a:xfrm>
            <a:custGeom>
              <a:avLst/>
              <a:gdLst>
                <a:gd name="T0" fmla="*/ 0 w 49"/>
                <a:gd name="T1" fmla="*/ 21 h 21"/>
                <a:gd name="T2" fmla="*/ 49 w 49"/>
                <a:gd name="T3" fmla="*/ 21 h 21"/>
                <a:gd name="T4" fmla="*/ 26 w 49"/>
                <a:gd name="T5" fmla="*/ 0 h 21"/>
                <a:gd name="T6" fmla="*/ 0 w 49"/>
                <a:gd name="T7" fmla="*/ 21 h 21"/>
              </a:gdLst>
              <a:ahLst/>
              <a:cxnLst>
                <a:cxn ang="0">
                  <a:pos x="T0" y="T1"/>
                </a:cxn>
                <a:cxn ang="0">
                  <a:pos x="T2" y="T3"/>
                </a:cxn>
                <a:cxn ang="0">
                  <a:pos x="T4" y="T5"/>
                </a:cxn>
                <a:cxn ang="0">
                  <a:pos x="T6" y="T7"/>
                </a:cxn>
              </a:cxnLst>
              <a:rect l="0" t="0" r="r" b="b"/>
              <a:pathLst>
                <a:path w="49" h="21">
                  <a:moveTo>
                    <a:pt x="0" y="21"/>
                  </a:moveTo>
                  <a:lnTo>
                    <a:pt x="49" y="21"/>
                  </a:lnTo>
                  <a:lnTo>
                    <a:pt x="26"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3" name="Freeform 52"/>
            <p:cNvSpPr>
              <a:spLocks/>
            </p:cNvSpPr>
            <p:nvPr/>
          </p:nvSpPr>
          <p:spPr bwMode="auto">
            <a:xfrm>
              <a:off x="5251627" y="2531339"/>
              <a:ext cx="97255" cy="47441"/>
            </a:xfrm>
            <a:custGeom>
              <a:avLst/>
              <a:gdLst>
                <a:gd name="T0" fmla="*/ 0 w 48"/>
                <a:gd name="T1" fmla="*/ 21 h 21"/>
                <a:gd name="T2" fmla="*/ 48 w 48"/>
                <a:gd name="T3" fmla="*/ 21 h 21"/>
                <a:gd name="T4" fmla="*/ 26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6"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4" name="Freeform 53"/>
            <p:cNvSpPr>
              <a:spLocks/>
            </p:cNvSpPr>
            <p:nvPr/>
          </p:nvSpPr>
          <p:spPr bwMode="auto">
            <a:xfrm>
              <a:off x="5320516" y="2445495"/>
              <a:ext cx="133726" cy="133286"/>
            </a:xfrm>
            <a:custGeom>
              <a:avLst/>
              <a:gdLst>
                <a:gd name="T0" fmla="*/ 36 w 66"/>
                <a:gd name="T1" fmla="*/ 0 h 59"/>
                <a:gd name="T2" fmla="*/ 0 w 66"/>
                <a:gd name="T3" fmla="*/ 30 h 59"/>
                <a:gd name="T4" fmla="*/ 32 w 66"/>
                <a:gd name="T5" fmla="*/ 59 h 59"/>
                <a:gd name="T6" fmla="*/ 32 w 66"/>
                <a:gd name="T7" fmla="*/ 59 h 59"/>
                <a:gd name="T8" fmla="*/ 66 w 66"/>
                <a:gd name="T9" fmla="*/ 28 h 59"/>
                <a:gd name="T10" fmla="*/ 36 w 66"/>
                <a:gd name="T11" fmla="*/ 0 h 59"/>
                <a:gd name="T12" fmla="*/ 36 w 6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66" h="59">
                  <a:moveTo>
                    <a:pt x="36" y="0"/>
                  </a:moveTo>
                  <a:lnTo>
                    <a:pt x="0" y="30"/>
                  </a:lnTo>
                  <a:lnTo>
                    <a:pt x="32" y="59"/>
                  </a:lnTo>
                  <a:lnTo>
                    <a:pt x="32" y="59"/>
                  </a:lnTo>
                  <a:lnTo>
                    <a:pt x="66" y="28"/>
                  </a:lnTo>
                  <a:lnTo>
                    <a:pt x="36" y="0"/>
                  </a:lnTo>
                  <a:lnTo>
                    <a:pt x="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5" name="Freeform 54"/>
            <p:cNvSpPr>
              <a:spLocks/>
            </p:cNvSpPr>
            <p:nvPr/>
          </p:nvSpPr>
          <p:spPr bwMode="auto">
            <a:xfrm>
              <a:off x="5077378" y="2445495"/>
              <a:ext cx="109412" cy="142322"/>
            </a:xfrm>
            <a:custGeom>
              <a:avLst/>
              <a:gdLst>
                <a:gd name="T0" fmla="*/ 28 w 54"/>
                <a:gd name="T1" fmla="*/ 36 h 63"/>
                <a:gd name="T2" fmla="*/ 28 w 54"/>
                <a:gd name="T3" fmla="*/ 22 h 63"/>
                <a:gd name="T4" fmla="*/ 28 w 54"/>
                <a:gd name="T5" fmla="*/ 22 h 63"/>
                <a:gd name="T6" fmla="*/ 28 w 54"/>
                <a:gd name="T7" fmla="*/ 22 h 63"/>
                <a:gd name="T8" fmla="*/ 54 w 54"/>
                <a:gd name="T9" fmla="*/ 0 h 63"/>
                <a:gd name="T10" fmla="*/ 26 w 54"/>
                <a:gd name="T11" fmla="*/ 0 h 63"/>
                <a:gd name="T12" fmla="*/ 0 w 54"/>
                <a:gd name="T13" fmla="*/ 32 h 63"/>
                <a:gd name="T14" fmla="*/ 26 w 54"/>
                <a:gd name="T15" fmla="*/ 63 h 63"/>
                <a:gd name="T16" fmla="*/ 26 w 54"/>
                <a:gd name="T17" fmla="*/ 59 h 63"/>
                <a:gd name="T18" fmla="*/ 50 w 54"/>
                <a:gd name="T19" fmla="*/ 59 h 63"/>
                <a:gd name="T20" fmla="*/ 28 w 54"/>
                <a:gd name="T21" fmla="*/ 38 h 63"/>
                <a:gd name="T22" fmla="*/ 28 w 54"/>
                <a:gd name="T23" fmla="*/ 3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63">
                  <a:moveTo>
                    <a:pt x="28" y="36"/>
                  </a:moveTo>
                  <a:lnTo>
                    <a:pt x="28" y="22"/>
                  </a:lnTo>
                  <a:lnTo>
                    <a:pt x="28" y="22"/>
                  </a:lnTo>
                  <a:lnTo>
                    <a:pt x="28" y="22"/>
                  </a:lnTo>
                  <a:lnTo>
                    <a:pt x="54" y="0"/>
                  </a:lnTo>
                  <a:lnTo>
                    <a:pt x="26" y="0"/>
                  </a:lnTo>
                  <a:lnTo>
                    <a:pt x="0" y="32"/>
                  </a:lnTo>
                  <a:lnTo>
                    <a:pt x="26" y="63"/>
                  </a:lnTo>
                  <a:lnTo>
                    <a:pt x="26" y="59"/>
                  </a:lnTo>
                  <a:lnTo>
                    <a:pt x="50" y="59"/>
                  </a:lnTo>
                  <a:lnTo>
                    <a:pt x="28" y="38"/>
                  </a:lnTo>
                  <a:lnTo>
                    <a:pt x="2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6" name="Freeform 55"/>
            <p:cNvSpPr>
              <a:spLocks/>
            </p:cNvSpPr>
            <p:nvPr/>
          </p:nvSpPr>
          <p:spPr bwMode="auto">
            <a:xfrm>
              <a:off x="5154371" y="2445495"/>
              <a:ext cx="129674" cy="133286"/>
            </a:xfrm>
            <a:custGeom>
              <a:avLst/>
              <a:gdLst>
                <a:gd name="T0" fmla="*/ 34 w 64"/>
                <a:gd name="T1" fmla="*/ 0 h 59"/>
                <a:gd name="T2" fmla="*/ 0 w 64"/>
                <a:gd name="T3" fmla="*/ 30 h 59"/>
                <a:gd name="T4" fmla="*/ 30 w 64"/>
                <a:gd name="T5" fmla="*/ 59 h 59"/>
                <a:gd name="T6" fmla="*/ 64 w 64"/>
                <a:gd name="T7" fmla="*/ 28 h 59"/>
                <a:gd name="T8" fmla="*/ 34 w 64"/>
                <a:gd name="T9" fmla="*/ 0 h 59"/>
                <a:gd name="T10" fmla="*/ 34 w 64"/>
                <a:gd name="T11" fmla="*/ 0 h 59"/>
              </a:gdLst>
              <a:ahLst/>
              <a:cxnLst>
                <a:cxn ang="0">
                  <a:pos x="T0" y="T1"/>
                </a:cxn>
                <a:cxn ang="0">
                  <a:pos x="T2" y="T3"/>
                </a:cxn>
                <a:cxn ang="0">
                  <a:pos x="T4" y="T5"/>
                </a:cxn>
                <a:cxn ang="0">
                  <a:pos x="T6" y="T7"/>
                </a:cxn>
                <a:cxn ang="0">
                  <a:pos x="T8" y="T9"/>
                </a:cxn>
                <a:cxn ang="0">
                  <a:pos x="T10" y="T11"/>
                </a:cxn>
              </a:cxnLst>
              <a:rect l="0" t="0" r="r" b="b"/>
              <a:pathLst>
                <a:path w="64" h="59">
                  <a:moveTo>
                    <a:pt x="34" y="0"/>
                  </a:moveTo>
                  <a:lnTo>
                    <a:pt x="0" y="30"/>
                  </a:lnTo>
                  <a:lnTo>
                    <a:pt x="30" y="59"/>
                  </a:lnTo>
                  <a:lnTo>
                    <a:pt x="64" y="28"/>
                  </a:lnTo>
                  <a:lnTo>
                    <a:pt x="34" y="0"/>
                  </a:ln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7" name="Freeform 56"/>
            <p:cNvSpPr>
              <a:spLocks/>
            </p:cNvSpPr>
            <p:nvPr/>
          </p:nvSpPr>
          <p:spPr bwMode="auto">
            <a:xfrm>
              <a:off x="5429928" y="2445495"/>
              <a:ext cx="95230" cy="49700"/>
            </a:xfrm>
            <a:custGeom>
              <a:avLst/>
              <a:gdLst>
                <a:gd name="T0" fmla="*/ 47 w 47"/>
                <a:gd name="T1" fmla="*/ 0 h 22"/>
                <a:gd name="T2" fmla="*/ 0 w 47"/>
                <a:gd name="T3" fmla="*/ 0 h 22"/>
                <a:gd name="T4" fmla="*/ 22 w 47"/>
                <a:gd name="T5" fmla="*/ 22 h 22"/>
                <a:gd name="T6" fmla="*/ 47 w 47"/>
                <a:gd name="T7" fmla="*/ 0 h 22"/>
              </a:gdLst>
              <a:ahLst/>
              <a:cxnLst>
                <a:cxn ang="0">
                  <a:pos x="T0" y="T1"/>
                </a:cxn>
                <a:cxn ang="0">
                  <a:pos x="T2" y="T3"/>
                </a:cxn>
                <a:cxn ang="0">
                  <a:pos x="T4" y="T5"/>
                </a:cxn>
                <a:cxn ang="0">
                  <a:pos x="T6" y="T7"/>
                </a:cxn>
              </a:cxnLst>
              <a:rect l="0" t="0" r="r" b="b"/>
              <a:pathLst>
                <a:path w="47" h="22">
                  <a:moveTo>
                    <a:pt x="47" y="0"/>
                  </a:moveTo>
                  <a:lnTo>
                    <a:pt x="0" y="0"/>
                  </a:lnTo>
                  <a:lnTo>
                    <a:pt x="22" y="22"/>
                  </a:lnTo>
                  <a:lnTo>
                    <a:pt x="4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8" name="Freeform 57"/>
            <p:cNvSpPr>
              <a:spLocks/>
            </p:cNvSpPr>
            <p:nvPr/>
          </p:nvSpPr>
          <p:spPr bwMode="auto">
            <a:xfrm>
              <a:off x="5259731" y="2445495"/>
              <a:ext cx="93203" cy="49700"/>
            </a:xfrm>
            <a:custGeom>
              <a:avLst/>
              <a:gdLst>
                <a:gd name="T0" fmla="*/ 46 w 46"/>
                <a:gd name="T1" fmla="*/ 0 h 22"/>
                <a:gd name="T2" fmla="*/ 0 w 46"/>
                <a:gd name="T3" fmla="*/ 0 h 22"/>
                <a:gd name="T4" fmla="*/ 22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2" y="22"/>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59" name="Rectangle 58"/>
            <p:cNvSpPr>
              <a:spLocks noChangeArrowheads="1"/>
            </p:cNvSpPr>
            <p:nvPr/>
          </p:nvSpPr>
          <p:spPr bwMode="auto">
            <a:xfrm>
              <a:off x="4986200" y="4232422"/>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0" name="Freeform 59"/>
            <p:cNvSpPr>
              <a:spLocks/>
            </p:cNvSpPr>
            <p:nvPr/>
          </p:nvSpPr>
          <p:spPr bwMode="auto">
            <a:xfrm>
              <a:off x="5077378" y="4062992"/>
              <a:ext cx="52680" cy="137804"/>
            </a:xfrm>
            <a:custGeom>
              <a:avLst/>
              <a:gdLst>
                <a:gd name="T0" fmla="*/ 26 w 26"/>
                <a:gd name="T1" fmla="*/ 61 h 61"/>
                <a:gd name="T2" fmla="*/ 26 w 26"/>
                <a:gd name="T3" fmla="*/ 0 h 61"/>
                <a:gd name="T4" fmla="*/ 0 w 26"/>
                <a:gd name="T5" fmla="*/ 33 h 61"/>
                <a:gd name="T6" fmla="*/ 26 w 26"/>
                <a:gd name="T7" fmla="*/ 61 h 61"/>
              </a:gdLst>
              <a:ahLst/>
              <a:cxnLst>
                <a:cxn ang="0">
                  <a:pos x="T0" y="T1"/>
                </a:cxn>
                <a:cxn ang="0">
                  <a:pos x="T2" y="T3"/>
                </a:cxn>
                <a:cxn ang="0">
                  <a:pos x="T4" y="T5"/>
                </a:cxn>
                <a:cxn ang="0">
                  <a:pos x="T6" y="T7"/>
                </a:cxn>
              </a:cxnLst>
              <a:rect l="0" t="0" r="r" b="b"/>
              <a:pathLst>
                <a:path w="26" h="61">
                  <a:moveTo>
                    <a:pt x="26" y="61"/>
                  </a:moveTo>
                  <a:lnTo>
                    <a:pt x="26" y="0"/>
                  </a:lnTo>
                  <a:lnTo>
                    <a:pt x="0" y="33"/>
                  </a:lnTo>
                  <a:lnTo>
                    <a:pt x="2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1" name="Freeform 60"/>
            <p:cNvSpPr>
              <a:spLocks/>
            </p:cNvSpPr>
            <p:nvPr/>
          </p:nvSpPr>
          <p:spPr bwMode="auto">
            <a:xfrm>
              <a:off x="4986200" y="4255013"/>
              <a:ext cx="143857" cy="72290"/>
            </a:xfrm>
            <a:custGeom>
              <a:avLst/>
              <a:gdLst>
                <a:gd name="T0" fmla="*/ 45 w 71"/>
                <a:gd name="T1" fmla="*/ 32 h 32"/>
                <a:gd name="T2" fmla="*/ 45 w 71"/>
                <a:gd name="T3" fmla="*/ 32 h 32"/>
                <a:gd name="T4" fmla="*/ 29 w 71"/>
                <a:gd name="T5" fmla="*/ 32 h 32"/>
                <a:gd name="T6" fmla="*/ 29 w 71"/>
                <a:gd name="T7" fmla="*/ 32 h 32"/>
                <a:gd name="T8" fmla="*/ 0 w 71"/>
                <a:gd name="T9" fmla="*/ 2 h 32"/>
                <a:gd name="T10" fmla="*/ 0 w 71"/>
                <a:gd name="T11" fmla="*/ 32 h 32"/>
                <a:gd name="T12" fmla="*/ 71 w 71"/>
                <a:gd name="T13" fmla="*/ 32 h 32"/>
                <a:gd name="T14" fmla="*/ 71 w 71"/>
                <a:gd name="T15" fmla="*/ 0 h 32"/>
                <a:gd name="T16" fmla="*/ 45 w 71"/>
                <a:gd name="T17" fmla="*/ 32 h 32"/>
                <a:gd name="T18" fmla="*/ 45 w 71"/>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32">
                  <a:moveTo>
                    <a:pt x="45" y="32"/>
                  </a:moveTo>
                  <a:lnTo>
                    <a:pt x="45" y="32"/>
                  </a:lnTo>
                  <a:lnTo>
                    <a:pt x="29" y="32"/>
                  </a:lnTo>
                  <a:lnTo>
                    <a:pt x="29" y="32"/>
                  </a:lnTo>
                  <a:lnTo>
                    <a:pt x="0" y="2"/>
                  </a:lnTo>
                  <a:lnTo>
                    <a:pt x="0" y="32"/>
                  </a:lnTo>
                  <a:lnTo>
                    <a:pt x="71" y="32"/>
                  </a:lnTo>
                  <a:lnTo>
                    <a:pt x="71" y="0"/>
                  </a:lnTo>
                  <a:lnTo>
                    <a:pt x="45" y="32"/>
                  </a:lnTo>
                  <a:lnTo>
                    <a:pt x="45"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2" name="Freeform 61"/>
            <p:cNvSpPr>
              <a:spLocks/>
            </p:cNvSpPr>
            <p:nvPr/>
          </p:nvSpPr>
          <p:spPr bwMode="auto">
            <a:xfrm>
              <a:off x="4986200" y="3694762"/>
              <a:ext cx="58759" cy="149099"/>
            </a:xfrm>
            <a:custGeom>
              <a:avLst/>
              <a:gdLst>
                <a:gd name="T0" fmla="*/ 0 w 29"/>
                <a:gd name="T1" fmla="*/ 0 h 66"/>
                <a:gd name="T2" fmla="*/ 0 w 29"/>
                <a:gd name="T3" fmla="*/ 66 h 66"/>
                <a:gd name="T4" fmla="*/ 29 w 29"/>
                <a:gd name="T5" fmla="*/ 32 h 66"/>
                <a:gd name="T6" fmla="*/ 0 w 29"/>
                <a:gd name="T7" fmla="*/ 0 h 66"/>
              </a:gdLst>
              <a:ahLst/>
              <a:cxnLst>
                <a:cxn ang="0">
                  <a:pos x="T0" y="T1"/>
                </a:cxn>
                <a:cxn ang="0">
                  <a:pos x="T2" y="T3"/>
                </a:cxn>
                <a:cxn ang="0">
                  <a:pos x="T4" y="T5"/>
                </a:cxn>
                <a:cxn ang="0">
                  <a:pos x="T6" y="T7"/>
                </a:cxn>
              </a:cxnLst>
              <a:rect l="0" t="0" r="r" b="b"/>
              <a:pathLst>
                <a:path w="29" h="66">
                  <a:moveTo>
                    <a:pt x="0" y="0"/>
                  </a:moveTo>
                  <a:lnTo>
                    <a:pt x="0" y="66"/>
                  </a:lnTo>
                  <a:lnTo>
                    <a:pt x="29" y="3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3" name="Freeform 62"/>
            <p:cNvSpPr>
              <a:spLocks/>
            </p:cNvSpPr>
            <p:nvPr/>
          </p:nvSpPr>
          <p:spPr bwMode="auto">
            <a:xfrm>
              <a:off x="4986200" y="4067510"/>
              <a:ext cx="58759" cy="146841"/>
            </a:xfrm>
            <a:custGeom>
              <a:avLst/>
              <a:gdLst>
                <a:gd name="T0" fmla="*/ 0 w 29"/>
                <a:gd name="T1" fmla="*/ 0 h 65"/>
                <a:gd name="T2" fmla="*/ 0 w 29"/>
                <a:gd name="T3" fmla="*/ 65 h 65"/>
                <a:gd name="T4" fmla="*/ 29 w 29"/>
                <a:gd name="T5" fmla="*/ 31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4" name="Freeform 63"/>
            <p:cNvSpPr>
              <a:spLocks/>
            </p:cNvSpPr>
            <p:nvPr/>
          </p:nvSpPr>
          <p:spPr bwMode="auto">
            <a:xfrm>
              <a:off x="4986200" y="3525332"/>
              <a:ext cx="58759" cy="146841"/>
            </a:xfrm>
            <a:custGeom>
              <a:avLst/>
              <a:gdLst>
                <a:gd name="T0" fmla="*/ 4 w 29"/>
                <a:gd name="T1" fmla="*/ 63 h 65"/>
                <a:gd name="T2" fmla="*/ 29 w 29"/>
                <a:gd name="T3" fmla="*/ 33 h 65"/>
                <a:gd name="T4" fmla="*/ 0 w 29"/>
                <a:gd name="T5" fmla="*/ 0 h 65"/>
                <a:gd name="T6" fmla="*/ 0 w 29"/>
                <a:gd name="T7" fmla="*/ 65 h 65"/>
                <a:gd name="T8" fmla="*/ 4 w 29"/>
                <a:gd name="T9" fmla="*/ 61 h 65"/>
                <a:gd name="T10" fmla="*/ 4 w 29"/>
                <a:gd name="T11" fmla="*/ 63 h 65"/>
              </a:gdLst>
              <a:ahLst/>
              <a:cxnLst>
                <a:cxn ang="0">
                  <a:pos x="T0" y="T1"/>
                </a:cxn>
                <a:cxn ang="0">
                  <a:pos x="T2" y="T3"/>
                </a:cxn>
                <a:cxn ang="0">
                  <a:pos x="T4" y="T5"/>
                </a:cxn>
                <a:cxn ang="0">
                  <a:pos x="T6" y="T7"/>
                </a:cxn>
                <a:cxn ang="0">
                  <a:pos x="T8" y="T9"/>
                </a:cxn>
                <a:cxn ang="0">
                  <a:pos x="T10" y="T11"/>
                </a:cxn>
              </a:cxnLst>
              <a:rect l="0" t="0" r="r" b="b"/>
              <a:pathLst>
                <a:path w="29" h="65">
                  <a:moveTo>
                    <a:pt x="4" y="63"/>
                  </a:moveTo>
                  <a:lnTo>
                    <a:pt x="29" y="33"/>
                  </a:lnTo>
                  <a:lnTo>
                    <a:pt x="0" y="0"/>
                  </a:lnTo>
                  <a:lnTo>
                    <a:pt x="0" y="65"/>
                  </a:lnTo>
                  <a:lnTo>
                    <a:pt x="4" y="61"/>
                  </a:lnTo>
                  <a:lnTo>
                    <a:pt x="4"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5" name="Freeform 64"/>
            <p:cNvSpPr>
              <a:spLocks/>
            </p:cNvSpPr>
            <p:nvPr/>
          </p:nvSpPr>
          <p:spPr bwMode="auto">
            <a:xfrm>
              <a:off x="5006462" y="2540376"/>
              <a:ext cx="107387" cy="133286"/>
            </a:xfrm>
            <a:custGeom>
              <a:avLst/>
              <a:gdLst>
                <a:gd name="T0" fmla="*/ 27 w 53"/>
                <a:gd name="T1" fmla="*/ 0 h 59"/>
                <a:gd name="T2" fmla="*/ 0 w 53"/>
                <a:gd name="T3" fmla="*/ 31 h 59"/>
                <a:gd name="T4" fmla="*/ 27 w 53"/>
                <a:gd name="T5" fmla="*/ 59 h 59"/>
                <a:gd name="T6" fmla="*/ 53 w 53"/>
                <a:gd name="T7" fmla="*/ 27 h 59"/>
                <a:gd name="T8" fmla="*/ 27 w 53"/>
                <a:gd name="T9" fmla="*/ 0 h 59"/>
              </a:gdLst>
              <a:ahLst/>
              <a:cxnLst>
                <a:cxn ang="0">
                  <a:pos x="T0" y="T1"/>
                </a:cxn>
                <a:cxn ang="0">
                  <a:pos x="T2" y="T3"/>
                </a:cxn>
                <a:cxn ang="0">
                  <a:pos x="T4" y="T5"/>
                </a:cxn>
                <a:cxn ang="0">
                  <a:pos x="T6" y="T7"/>
                </a:cxn>
                <a:cxn ang="0">
                  <a:pos x="T8" y="T9"/>
                </a:cxn>
              </a:cxnLst>
              <a:rect l="0" t="0" r="r" b="b"/>
              <a:pathLst>
                <a:path w="53" h="59">
                  <a:moveTo>
                    <a:pt x="27" y="0"/>
                  </a:moveTo>
                  <a:lnTo>
                    <a:pt x="0" y="31"/>
                  </a:lnTo>
                  <a:lnTo>
                    <a:pt x="27" y="59"/>
                  </a:lnTo>
                  <a:lnTo>
                    <a:pt x="53" y="27"/>
                  </a:lnTo>
                  <a:lnTo>
                    <a:pt x="2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6" name="Freeform 65"/>
            <p:cNvSpPr>
              <a:spLocks/>
            </p:cNvSpPr>
            <p:nvPr/>
          </p:nvSpPr>
          <p:spPr bwMode="auto">
            <a:xfrm>
              <a:off x="4986200" y="3877748"/>
              <a:ext cx="58759" cy="144581"/>
            </a:xfrm>
            <a:custGeom>
              <a:avLst/>
              <a:gdLst>
                <a:gd name="T0" fmla="*/ 0 w 29"/>
                <a:gd name="T1" fmla="*/ 0 h 64"/>
                <a:gd name="T2" fmla="*/ 0 w 29"/>
                <a:gd name="T3" fmla="*/ 64 h 64"/>
                <a:gd name="T4" fmla="*/ 29 w 29"/>
                <a:gd name="T5" fmla="*/ 30 h 64"/>
                <a:gd name="T6" fmla="*/ 0 w 29"/>
                <a:gd name="T7" fmla="*/ 0 h 64"/>
              </a:gdLst>
              <a:ahLst/>
              <a:cxnLst>
                <a:cxn ang="0">
                  <a:pos x="T0" y="T1"/>
                </a:cxn>
                <a:cxn ang="0">
                  <a:pos x="T2" y="T3"/>
                </a:cxn>
                <a:cxn ang="0">
                  <a:pos x="T4" y="T5"/>
                </a:cxn>
                <a:cxn ang="0">
                  <a:pos x="T6" y="T7"/>
                </a:cxn>
              </a:cxnLst>
              <a:rect l="0" t="0" r="r" b="b"/>
              <a:pathLst>
                <a:path w="29" h="64">
                  <a:moveTo>
                    <a:pt x="0" y="0"/>
                  </a:moveTo>
                  <a:lnTo>
                    <a:pt x="0" y="64"/>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7" name="Freeform 66"/>
            <p:cNvSpPr>
              <a:spLocks/>
            </p:cNvSpPr>
            <p:nvPr/>
          </p:nvSpPr>
          <p:spPr bwMode="auto">
            <a:xfrm>
              <a:off x="4986200" y="3358161"/>
              <a:ext cx="58759" cy="144581"/>
            </a:xfrm>
            <a:custGeom>
              <a:avLst/>
              <a:gdLst>
                <a:gd name="T0" fmla="*/ 29 w 29"/>
                <a:gd name="T1" fmla="*/ 30 h 64"/>
                <a:gd name="T2" fmla="*/ 0 w 29"/>
                <a:gd name="T3" fmla="*/ 0 h 64"/>
                <a:gd name="T4" fmla="*/ 0 w 29"/>
                <a:gd name="T5" fmla="*/ 64 h 64"/>
                <a:gd name="T6" fmla="*/ 29 w 29"/>
                <a:gd name="T7" fmla="*/ 30 h 64"/>
                <a:gd name="T8" fmla="*/ 29 w 29"/>
                <a:gd name="T9" fmla="*/ 30 h 64"/>
              </a:gdLst>
              <a:ahLst/>
              <a:cxnLst>
                <a:cxn ang="0">
                  <a:pos x="T0" y="T1"/>
                </a:cxn>
                <a:cxn ang="0">
                  <a:pos x="T2" y="T3"/>
                </a:cxn>
                <a:cxn ang="0">
                  <a:pos x="T4" y="T5"/>
                </a:cxn>
                <a:cxn ang="0">
                  <a:pos x="T6" y="T7"/>
                </a:cxn>
                <a:cxn ang="0">
                  <a:pos x="T8" y="T9"/>
                </a:cxn>
              </a:cxnLst>
              <a:rect l="0" t="0" r="r" b="b"/>
              <a:pathLst>
                <a:path w="29" h="64">
                  <a:moveTo>
                    <a:pt x="29" y="30"/>
                  </a:moveTo>
                  <a:lnTo>
                    <a:pt x="0" y="0"/>
                  </a:lnTo>
                  <a:lnTo>
                    <a:pt x="0" y="64"/>
                  </a:lnTo>
                  <a:lnTo>
                    <a:pt x="29" y="30"/>
                  </a:lnTo>
                  <a:lnTo>
                    <a:pt x="29"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8" name="Rectangle 67"/>
            <p:cNvSpPr>
              <a:spLocks noChangeArrowheads="1"/>
            </p:cNvSpPr>
            <p:nvPr/>
          </p:nvSpPr>
          <p:spPr bwMode="auto">
            <a:xfrm>
              <a:off x="4986200" y="4040401"/>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69" name="Freeform 68"/>
            <p:cNvSpPr>
              <a:spLocks/>
            </p:cNvSpPr>
            <p:nvPr/>
          </p:nvSpPr>
          <p:spPr bwMode="auto">
            <a:xfrm>
              <a:off x="5077378" y="2619443"/>
              <a:ext cx="52680" cy="140063"/>
            </a:xfrm>
            <a:custGeom>
              <a:avLst/>
              <a:gdLst>
                <a:gd name="T0" fmla="*/ 26 w 26"/>
                <a:gd name="T1" fmla="*/ 62 h 62"/>
                <a:gd name="T2" fmla="*/ 26 w 26"/>
                <a:gd name="T3" fmla="*/ 0 h 62"/>
                <a:gd name="T4" fmla="*/ 0 w 26"/>
                <a:gd name="T5" fmla="*/ 32 h 62"/>
                <a:gd name="T6" fmla="*/ 26 w 26"/>
                <a:gd name="T7" fmla="*/ 62 h 62"/>
              </a:gdLst>
              <a:ahLst/>
              <a:cxnLst>
                <a:cxn ang="0">
                  <a:pos x="T0" y="T1"/>
                </a:cxn>
                <a:cxn ang="0">
                  <a:pos x="T2" y="T3"/>
                </a:cxn>
                <a:cxn ang="0">
                  <a:pos x="T4" y="T5"/>
                </a:cxn>
                <a:cxn ang="0">
                  <a:pos x="T6" y="T7"/>
                </a:cxn>
              </a:cxnLst>
              <a:rect l="0" t="0" r="r" b="b"/>
              <a:pathLst>
                <a:path w="26" h="62">
                  <a:moveTo>
                    <a:pt x="26" y="62"/>
                  </a:moveTo>
                  <a:lnTo>
                    <a:pt x="26" y="0"/>
                  </a:lnTo>
                  <a:lnTo>
                    <a:pt x="0" y="32"/>
                  </a:lnTo>
                  <a:lnTo>
                    <a:pt x="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0" name="Freeform 69"/>
            <p:cNvSpPr>
              <a:spLocks/>
            </p:cNvSpPr>
            <p:nvPr/>
          </p:nvSpPr>
          <p:spPr bwMode="auto">
            <a:xfrm>
              <a:off x="5077378" y="2969600"/>
              <a:ext cx="52680" cy="137804"/>
            </a:xfrm>
            <a:custGeom>
              <a:avLst/>
              <a:gdLst>
                <a:gd name="T0" fmla="*/ 26 w 26"/>
                <a:gd name="T1" fmla="*/ 61 h 61"/>
                <a:gd name="T2" fmla="*/ 26 w 26"/>
                <a:gd name="T3" fmla="*/ 0 h 61"/>
                <a:gd name="T4" fmla="*/ 0 w 26"/>
                <a:gd name="T5" fmla="*/ 32 h 61"/>
                <a:gd name="T6" fmla="*/ 26 w 26"/>
                <a:gd name="T7" fmla="*/ 61 h 61"/>
              </a:gdLst>
              <a:ahLst/>
              <a:cxnLst>
                <a:cxn ang="0">
                  <a:pos x="T0" y="T1"/>
                </a:cxn>
                <a:cxn ang="0">
                  <a:pos x="T2" y="T3"/>
                </a:cxn>
                <a:cxn ang="0">
                  <a:pos x="T4" y="T5"/>
                </a:cxn>
                <a:cxn ang="0">
                  <a:pos x="T6" y="T7"/>
                </a:cxn>
              </a:cxnLst>
              <a:rect l="0" t="0" r="r" b="b"/>
              <a:pathLst>
                <a:path w="26" h="61">
                  <a:moveTo>
                    <a:pt x="26" y="61"/>
                  </a:moveTo>
                  <a:lnTo>
                    <a:pt x="26" y="0"/>
                  </a:lnTo>
                  <a:lnTo>
                    <a:pt x="0" y="32"/>
                  </a:lnTo>
                  <a:lnTo>
                    <a:pt x="26"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1" name="Freeform 70"/>
            <p:cNvSpPr>
              <a:spLocks/>
            </p:cNvSpPr>
            <p:nvPr/>
          </p:nvSpPr>
          <p:spPr bwMode="auto">
            <a:xfrm>
              <a:off x="5077378" y="2791132"/>
              <a:ext cx="52680" cy="137804"/>
            </a:xfrm>
            <a:custGeom>
              <a:avLst/>
              <a:gdLst>
                <a:gd name="T0" fmla="*/ 24 w 26"/>
                <a:gd name="T1" fmla="*/ 0 h 61"/>
                <a:gd name="T2" fmla="*/ 0 w 26"/>
                <a:gd name="T3" fmla="*/ 31 h 61"/>
                <a:gd name="T4" fmla="*/ 26 w 26"/>
                <a:gd name="T5" fmla="*/ 61 h 61"/>
                <a:gd name="T6" fmla="*/ 26 w 26"/>
                <a:gd name="T7" fmla="*/ 0 h 61"/>
                <a:gd name="T8" fmla="*/ 26 w 26"/>
                <a:gd name="T9" fmla="*/ 0 h 61"/>
                <a:gd name="T10" fmla="*/ 24 w 26"/>
                <a:gd name="T11" fmla="*/ 0 h 61"/>
              </a:gdLst>
              <a:ahLst/>
              <a:cxnLst>
                <a:cxn ang="0">
                  <a:pos x="T0" y="T1"/>
                </a:cxn>
                <a:cxn ang="0">
                  <a:pos x="T2" y="T3"/>
                </a:cxn>
                <a:cxn ang="0">
                  <a:pos x="T4" y="T5"/>
                </a:cxn>
                <a:cxn ang="0">
                  <a:pos x="T6" y="T7"/>
                </a:cxn>
                <a:cxn ang="0">
                  <a:pos x="T8" y="T9"/>
                </a:cxn>
                <a:cxn ang="0">
                  <a:pos x="T10" y="T11"/>
                </a:cxn>
              </a:cxnLst>
              <a:rect l="0" t="0" r="r" b="b"/>
              <a:pathLst>
                <a:path w="26" h="61">
                  <a:moveTo>
                    <a:pt x="24" y="0"/>
                  </a:moveTo>
                  <a:lnTo>
                    <a:pt x="0" y="31"/>
                  </a:lnTo>
                  <a:lnTo>
                    <a:pt x="26" y="61"/>
                  </a:lnTo>
                  <a:lnTo>
                    <a:pt x="26" y="0"/>
                  </a:lnTo>
                  <a:lnTo>
                    <a:pt x="26" y="0"/>
                  </a:ln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2" name="Freeform 71"/>
            <p:cNvSpPr>
              <a:spLocks/>
            </p:cNvSpPr>
            <p:nvPr/>
          </p:nvSpPr>
          <p:spPr bwMode="auto">
            <a:xfrm>
              <a:off x="5002409" y="3064481"/>
              <a:ext cx="115491" cy="146841"/>
            </a:xfrm>
            <a:custGeom>
              <a:avLst/>
              <a:gdLst>
                <a:gd name="T0" fmla="*/ 29 w 57"/>
                <a:gd name="T1" fmla="*/ 65 h 65"/>
                <a:gd name="T2" fmla="*/ 57 w 57"/>
                <a:gd name="T3" fmla="*/ 31 h 65"/>
                <a:gd name="T4" fmla="*/ 29 w 57"/>
                <a:gd name="T5" fmla="*/ 0 h 65"/>
                <a:gd name="T6" fmla="*/ 0 w 57"/>
                <a:gd name="T7" fmla="*/ 35 h 65"/>
                <a:gd name="T8" fmla="*/ 29 w 57"/>
                <a:gd name="T9" fmla="*/ 65 h 65"/>
              </a:gdLst>
              <a:ahLst/>
              <a:cxnLst>
                <a:cxn ang="0">
                  <a:pos x="T0" y="T1"/>
                </a:cxn>
                <a:cxn ang="0">
                  <a:pos x="T2" y="T3"/>
                </a:cxn>
                <a:cxn ang="0">
                  <a:pos x="T4" y="T5"/>
                </a:cxn>
                <a:cxn ang="0">
                  <a:pos x="T6" y="T7"/>
                </a:cxn>
                <a:cxn ang="0">
                  <a:pos x="T8" y="T9"/>
                </a:cxn>
              </a:cxnLst>
              <a:rect l="0" t="0" r="r" b="b"/>
              <a:pathLst>
                <a:path w="57" h="65">
                  <a:moveTo>
                    <a:pt x="29" y="65"/>
                  </a:moveTo>
                  <a:lnTo>
                    <a:pt x="57" y="31"/>
                  </a:lnTo>
                  <a:lnTo>
                    <a:pt x="29" y="0"/>
                  </a:lnTo>
                  <a:lnTo>
                    <a:pt x="0" y="35"/>
                  </a:lnTo>
                  <a:lnTo>
                    <a:pt x="29"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3" name="Freeform 72"/>
            <p:cNvSpPr>
              <a:spLocks/>
            </p:cNvSpPr>
            <p:nvPr/>
          </p:nvSpPr>
          <p:spPr bwMode="auto">
            <a:xfrm>
              <a:off x="5002409" y="4160132"/>
              <a:ext cx="115491" cy="144581"/>
            </a:xfrm>
            <a:custGeom>
              <a:avLst/>
              <a:gdLst>
                <a:gd name="T0" fmla="*/ 29 w 57"/>
                <a:gd name="T1" fmla="*/ 64 h 64"/>
                <a:gd name="T2" fmla="*/ 57 w 57"/>
                <a:gd name="T3" fmla="*/ 30 h 64"/>
                <a:gd name="T4" fmla="*/ 29 w 57"/>
                <a:gd name="T5" fmla="*/ 0 h 64"/>
                <a:gd name="T6" fmla="*/ 0 w 57"/>
                <a:gd name="T7" fmla="*/ 34 h 64"/>
                <a:gd name="T8" fmla="*/ 29 w 57"/>
                <a:gd name="T9" fmla="*/ 64 h 64"/>
              </a:gdLst>
              <a:ahLst/>
              <a:cxnLst>
                <a:cxn ang="0">
                  <a:pos x="T0" y="T1"/>
                </a:cxn>
                <a:cxn ang="0">
                  <a:pos x="T2" y="T3"/>
                </a:cxn>
                <a:cxn ang="0">
                  <a:pos x="T4" y="T5"/>
                </a:cxn>
                <a:cxn ang="0">
                  <a:pos x="T6" y="T7"/>
                </a:cxn>
                <a:cxn ang="0">
                  <a:pos x="T8" y="T9"/>
                </a:cxn>
              </a:cxnLst>
              <a:rect l="0" t="0" r="r" b="b"/>
              <a:pathLst>
                <a:path w="57" h="64">
                  <a:moveTo>
                    <a:pt x="29" y="64"/>
                  </a:moveTo>
                  <a:lnTo>
                    <a:pt x="57" y="30"/>
                  </a:lnTo>
                  <a:lnTo>
                    <a:pt x="29" y="0"/>
                  </a:lnTo>
                  <a:lnTo>
                    <a:pt x="0" y="34"/>
                  </a:lnTo>
                  <a:lnTo>
                    <a:pt x="29"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4" name="Freeform 73"/>
            <p:cNvSpPr>
              <a:spLocks/>
            </p:cNvSpPr>
            <p:nvPr/>
          </p:nvSpPr>
          <p:spPr bwMode="auto">
            <a:xfrm>
              <a:off x="5077378" y="3520814"/>
              <a:ext cx="52680" cy="142322"/>
            </a:xfrm>
            <a:custGeom>
              <a:avLst/>
              <a:gdLst>
                <a:gd name="T0" fmla="*/ 26 w 26"/>
                <a:gd name="T1" fmla="*/ 63 h 63"/>
                <a:gd name="T2" fmla="*/ 26 w 26"/>
                <a:gd name="T3" fmla="*/ 0 h 63"/>
                <a:gd name="T4" fmla="*/ 0 w 26"/>
                <a:gd name="T5" fmla="*/ 33 h 63"/>
                <a:gd name="T6" fmla="*/ 26 w 26"/>
                <a:gd name="T7" fmla="*/ 63 h 63"/>
              </a:gdLst>
              <a:ahLst/>
              <a:cxnLst>
                <a:cxn ang="0">
                  <a:pos x="T0" y="T1"/>
                </a:cxn>
                <a:cxn ang="0">
                  <a:pos x="T2" y="T3"/>
                </a:cxn>
                <a:cxn ang="0">
                  <a:pos x="T4" y="T5"/>
                </a:cxn>
                <a:cxn ang="0">
                  <a:pos x="T6" y="T7"/>
                </a:cxn>
              </a:cxnLst>
              <a:rect l="0" t="0" r="r" b="b"/>
              <a:pathLst>
                <a:path w="26" h="63">
                  <a:moveTo>
                    <a:pt x="26" y="63"/>
                  </a:moveTo>
                  <a:lnTo>
                    <a:pt x="26" y="0"/>
                  </a:lnTo>
                  <a:lnTo>
                    <a:pt x="0" y="33"/>
                  </a:lnTo>
                  <a:lnTo>
                    <a:pt x="26"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5" name="Freeform 74"/>
            <p:cNvSpPr>
              <a:spLocks/>
            </p:cNvSpPr>
            <p:nvPr/>
          </p:nvSpPr>
          <p:spPr bwMode="auto">
            <a:xfrm>
              <a:off x="5077378" y="3161621"/>
              <a:ext cx="52680" cy="135544"/>
            </a:xfrm>
            <a:custGeom>
              <a:avLst/>
              <a:gdLst>
                <a:gd name="T0" fmla="*/ 26 w 26"/>
                <a:gd name="T1" fmla="*/ 60 h 60"/>
                <a:gd name="T2" fmla="*/ 26 w 26"/>
                <a:gd name="T3" fmla="*/ 0 h 60"/>
                <a:gd name="T4" fmla="*/ 0 w 26"/>
                <a:gd name="T5" fmla="*/ 32 h 60"/>
                <a:gd name="T6" fmla="*/ 26 w 26"/>
                <a:gd name="T7" fmla="*/ 60 h 60"/>
              </a:gdLst>
              <a:ahLst/>
              <a:cxnLst>
                <a:cxn ang="0">
                  <a:pos x="T0" y="T1"/>
                </a:cxn>
                <a:cxn ang="0">
                  <a:pos x="T2" y="T3"/>
                </a:cxn>
                <a:cxn ang="0">
                  <a:pos x="T4" y="T5"/>
                </a:cxn>
                <a:cxn ang="0">
                  <a:pos x="T6" y="T7"/>
                </a:cxn>
              </a:cxnLst>
              <a:rect l="0" t="0" r="r" b="b"/>
              <a:pathLst>
                <a:path w="26" h="60">
                  <a:moveTo>
                    <a:pt x="26" y="60"/>
                  </a:moveTo>
                  <a:lnTo>
                    <a:pt x="26" y="0"/>
                  </a:lnTo>
                  <a:lnTo>
                    <a:pt x="0" y="32"/>
                  </a:lnTo>
                  <a:lnTo>
                    <a:pt x="26"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6" name="Freeform 75"/>
            <p:cNvSpPr>
              <a:spLocks/>
            </p:cNvSpPr>
            <p:nvPr/>
          </p:nvSpPr>
          <p:spPr bwMode="auto">
            <a:xfrm>
              <a:off x="5006462" y="2883755"/>
              <a:ext cx="107387" cy="135544"/>
            </a:xfrm>
            <a:custGeom>
              <a:avLst/>
              <a:gdLst>
                <a:gd name="T0" fmla="*/ 27 w 53"/>
                <a:gd name="T1" fmla="*/ 60 h 60"/>
                <a:gd name="T2" fmla="*/ 53 w 53"/>
                <a:gd name="T3" fmla="*/ 28 h 60"/>
                <a:gd name="T4" fmla="*/ 27 w 53"/>
                <a:gd name="T5" fmla="*/ 0 h 60"/>
                <a:gd name="T6" fmla="*/ 0 w 53"/>
                <a:gd name="T7" fmla="*/ 32 h 60"/>
                <a:gd name="T8" fmla="*/ 27 w 53"/>
                <a:gd name="T9" fmla="*/ 60 h 60"/>
              </a:gdLst>
              <a:ahLst/>
              <a:cxnLst>
                <a:cxn ang="0">
                  <a:pos x="T0" y="T1"/>
                </a:cxn>
                <a:cxn ang="0">
                  <a:pos x="T2" y="T3"/>
                </a:cxn>
                <a:cxn ang="0">
                  <a:pos x="T4" y="T5"/>
                </a:cxn>
                <a:cxn ang="0">
                  <a:pos x="T6" y="T7"/>
                </a:cxn>
                <a:cxn ang="0">
                  <a:pos x="T8" y="T9"/>
                </a:cxn>
              </a:cxnLst>
              <a:rect l="0" t="0" r="r" b="b"/>
              <a:pathLst>
                <a:path w="53" h="60">
                  <a:moveTo>
                    <a:pt x="27" y="60"/>
                  </a:moveTo>
                  <a:lnTo>
                    <a:pt x="53" y="28"/>
                  </a:lnTo>
                  <a:lnTo>
                    <a:pt x="27" y="0"/>
                  </a:lnTo>
                  <a:lnTo>
                    <a:pt x="0" y="32"/>
                  </a:lnTo>
                  <a:lnTo>
                    <a:pt x="27"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7" name="Freeform 76"/>
            <p:cNvSpPr>
              <a:spLocks/>
            </p:cNvSpPr>
            <p:nvPr/>
          </p:nvSpPr>
          <p:spPr bwMode="auto">
            <a:xfrm>
              <a:off x="5077378" y="3694762"/>
              <a:ext cx="52680" cy="135544"/>
            </a:xfrm>
            <a:custGeom>
              <a:avLst/>
              <a:gdLst>
                <a:gd name="T0" fmla="*/ 24 w 26"/>
                <a:gd name="T1" fmla="*/ 0 h 60"/>
                <a:gd name="T2" fmla="*/ 0 w 26"/>
                <a:gd name="T3" fmla="*/ 30 h 60"/>
                <a:gd name="T4" fmla="*/ 26 w 26"/>
                <a:gd name="T5" fmla="*/ 60 h 60"/>
                <a:gd name="T6" fmla="*/ 26 w 26"/>
                <a:gd name="T7" fmla="*/ 0 h 60"/>
                <a:gd name="T8" fmla="*/ 26 w 26"/>
                <a:gd name="T9" fmla="*/ 2 h 60"/>
                <a:gd name="T10" fmla="*/ 24 w 26"/>
                <a:gd name="T11" fmla="*/ 0 h 60"/>
              </a:gdLst>
              <a:ahLst/>
              <a:cxnLst>
                <a:cxn ang="0">
                  <a:pos x="T0" y="T1"/>
                </a:cxn>
                <a:cxn ang="0">
                  <a:pos x="T2" y="T3"/>
                </a:cxn>
                <a:cxn ang="0">
                  <a:pos x="T4" y="T5"/>
                </a:cxn>
                <a:cxn ang="0">
                  <a:pos x="T6" y="T7"/>
                </a:cxn>
                <a:cxn ang="0">
                  <a:pos x="T8" y="T9"/>
                </a:cxn>
                <a:cxn ang="0">
                  <a:pos x="T10" y="T11"/>
                </a:cxn>
              </a:cxnLst>
              <a:rect l="0" t="0" r="r" b="b"/>
              <a:pathLst>
                <a:path w="26" h="60">
                  <a:moveTo>
                    <a:pt x="24" y="0"/>
                  </a:moveTo>
                  <a:lnTo>
                    <a:pt x="0" y="30"/>
                  </a:lnTo>
                  <a:lnTo>
                    <a:pt x="26" y="60"/>
                  </a:lnTo>
                  <a:lnTo>
                    <a:pt x="26" y="0"/>
                  </a:lnTo>
                  <a:lnTo>
                    <a:pt x="26" y="2"/>
                  </a:ln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8" name="Freeform 77"/>
            <p:cNvSpPr>
              <a:spLocks/>
            </p:cNvSpPr>
            <p:nvPr/>
          </p:nvSpPr>
          <p:spPr bwMode="auto">
            <a:xfrm>
              <a:off x="5077378" y="3349125"/>
              <a:ext cx="52680" cy="140063"/>
            </a:xfrm>
            <a:custGeom>
              <a:avLst/>
              <a:gdLst>
                <a:gd name="T0" fmla="*/ 26 w 26"/>
                <a:gd name="T1" fmla="*/ 62 h 62"/>
                <a:gd name="T2" fmla="*/ 26 w 26"/>
                <a:gd name="T3" fmla="*/ 0 h 62"/>
                <a:gd name="T4" fmla="*/ 0 w 26"/>
                <a:gd name="T5" fmla="*/ 32 h 62"/>
                <a:gd name="T6" fmla="*/ 26 w 26"/>
                <a:gd name="T7" fmla="*/ 62 h 62"/>
              </a:gdLst>
              <a:ahLst/>
              <a:cxnLst>
                <a:cxn ang="0">
                  <a:pos x="T0" y="T1"/>
                </a:cxn>
                <a:cxn ang="0">
                  <a:pos x="T2" y="T3"/>
                </a:cxn>
                <a:cxn ang="0">
                  <a:pos x="T4" y="T5"/>
                </a:cxn>
                <a:cxn ang="0">
                  <a:pos x="T6" y="T7"/>
                </a:cxn>
              </a:cxnLst>
              <a:rect l="0" t="0" r="r" b="b"/>
              <a:pathLst>
                <a:path w="26" h="62">
                  <a:moveTo>
                    <a:pt x="26" y="62"/>
                  </a:moveTo>
                  <a:lnTo>
                    <a:pt x="26" y="0"/>
                  </a:lnTo>
                  <a:lnTo>
                    <a:pt x="0" y="32"/>
                  </a:lnTo>
                  <a:lnTo>
                    <a:pt x="26"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79" name="Freeform 78"/>
            <p:cNvSpPr>
              <a:spLocks/>
            </p:cNvSpPr>
            <p:nvPr/>
          </p:nvSpPr>
          <p:spPr bwMode="auto">
            <a:xfrm>
              <a:off x="5002409" y="3968111"/>
              <a:ext cx="115491" cy="151359"/>
            </a:xfrm>
            <a:custGeom>
              <a:avLst/>
              <a:gdLst>
                <a:gd name="T0" fmla="*/ 29 w 57"/>
                <a:gd name="T1" fmla="*/ 67 h 67"/>
                <a:gd name="T2" fmla="*/ 57 w 57"/>
                <a:gd name="T3" fmla="*/ 30 h 67"/>
                <a:gd name="T4" fmla="*/ 29 w 57"/>
                <a:gd name="T5" fmla="*/ 0 h 67"/>
                <a:gd name="T6" fmla="*/ 0 w 57"/>
                <a:gd name="T7" fmla="*/ 34 h 67"/>
                <a:gd name="T8" fmla="*/ 29 w 57"/>
                <a:gd name="T9" fmla="*/ 67 h 67"/>
              </a:gdLst>
              <a:ahLst/>
              <a:cxnLst>
                <a:cxn ang="0">
                  <a:pos x="T0" y="T1"/>
                </a:cxn>
                <a:cxn ang="0">
                  <a:pos x="T2" y="T3"/>
                </a:cxn>
                <a:cxn ang="0">
                  <a:pos x="T4" y="T5"/>
                </a:cxn>
                <a:cxn ang="0">
                  <a:pos x="T6" y="T7"/>
                </a:cxn>
                <a:cxn ang="0">
                  <a:pos x="T8" y="T9"/>
                </a:cxn>
              </a:cxnLst>
              <a:rect l="0" t="0" r="r" b="b"/>
              <a:pathLst>
                <a:path w="57" h="67">
                  <a:moveTo>
                    <a:pt x="29" y="67"/>
                  </a:moveTo>
                  <a:lnTo>
                    <a:pt x="57" y="30"/>
                  </a:lnTo>
                  <a:lnTo>
                    <a:pt x="29" y="0"/>
                  </a:lnTo>
                  <a:lnTo>
                    <a:pt x="0" y="34"/>
                  </a:lnTo>
                  <a:lnTo>
                    <a:pt x="29"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0" name="Freeform 79"/>
            <p:cNvSpPr>
              <a:spLocks/>
            </p:cNvSpPr>
            <p:nvPr/>
          </p:nvSpPr>
          <p:spPr bwMode="auto">
            <a:xfrm>
              <a:off x="5077378" y="3873230"/>
              <a:ext cx="52680" cy="135544"/>
            </a:xfrm>
            <a:custGeom>
              <a:avLst/>
              <a:gdLst>
                <a:gd name="T0" fmla="*/ 26 w 26"/>
                <a:gd name="T1" fmla="*/ 60 h 60"/>
                <a:gd name="T2" fmla="*/ 26 w 26"/>
                <a:gd name="T3" fmla="*/ 0 h 60"/>
                <a:gd name="T4" fmla="*/ 0 w 26"/>
                <a:gd name="T5" fmla="*/ 32 h 60"/>
                <a:gd name="T6" fmla="*/ 26 w 26"/>
                <a:gd name="T7" fmla="*/ 60 h 60"/>
              </a:gdLst>
              <a:ahLst/>
              <a:cxnLst>
                <a:cxn ang="0">
                  <a:pos x="T0" y="T1"/>
                </a:cxn>
                <a:cxn ang="0">
                  <a:pos x="T2" y="T3"/>
                </a:cxn>
                <a:cxn ang="0">
                  <a:pos x="T4" y="T5"/>
                </a:cxn>
                <a:cxn ang="0">
                  <a:pos x="T6" y="T7"/>
                </a:cxn>
              </a:cxnLst>
              <a:rect l="0" t="0" r="r" b="b"/>
              <a:pathLst>
                <a:path w="26" h="60">
                  <a:moveTo>
                    <a:pt x="26" y="60"/>
                  </a:moveTo>
                  <a:lnTo>
                    <a:pt x="26" y="0"/>
                  </a:lnTo>
                  <a:lnTo>
                    <a:pt x="0" y="32"/>
                  </a:lnTo>
                  <a:lnTo>
                    <a:pt x="26"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1" name="Freeform 80"/>
            <p:cNvSpPr>
              <a:spLocks/>
            </p:cNvSpPr>
            <p:nvPr/>
          </p:nvSpPr>
          <p:spPr bwMode="auto">
            <a:xfrm>
              <a:off x="5010514" y="3617954"/>
              <a:ext cx="99282" cy="126508"/>
            </a:xfrm>
            <a:custGeom>
              <a:avLst/>
              <a:gdLst>
                <a:gd name="T0" fmla="*/ 25 w 49"/>
                <a:gd name="T1" fmla="*/ 56 h 56"/>
                <a:gd name="T2" fmla="*/ 49 w 49"/>
                <a:gd name="T3" fmla="*/ 26 h 56"/>
                <a:gd name="T4" fmla="*/ 25 w 49"/>
                <a:gd name="T5" fmla="*/ 0 h 56"/>
                <a:gd name="T6" fmla="*/ 0 w 49"/>
                <a:gd name="T7" fmla="*/ 30 h 56"/>
                <a:gd name="T8" fmla="*/ 25 w 49"/>
                <a:gd name="T9" fmla="*/ 56 h 56"/>
              </a:gdLst>
              <a:ahLst/>
              <a:cxnLst>
                <a:cxn ang="0">
                  <a:pos x="T0" y="T1"/>
                </a:cxn>
                <a:cxn ang="0">
                  <a:pos x="T2" y="T3"/>
                </a:cxn>
                <a:cxn ang="0">
                  <a:pos x="T4" y="T5"/>
                </a:cxn>
                <a:cxn ang="0">
                  <a:pos x="T6" y="T7"/>
                </a:cxn>
                <a:cxn ang="0">
                  <a:pos x="T8" y="T9"/>
                </a:cxn>
              </a:cxnLst>
              <a:rect l="0" t="0" r="r" b="b"/>
              <a:pathLst>
                <a:path w="49" h="56">
                  <a:moveTo>
                    <a:pt x="25" y="56"/>
                  </a:moveTo>
                  <a:lnTo>
                    <a:pt x="49" y="26"/>
                  </a:lnTo>
                  <a:lnTo>
                    <a:pt x="25" y="0"/>
                  </a:lnTo>
                  <a:lnTo>
                    <a:pt x="0" y="30"/>
                  </a:lnTo>
                  <a:lnTo>
                    <a:pt x="25"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2" name="Freeform 81"/>
            <p:cNvSpPr>
              <a:spLocks/>
            </p:cNvSpPr>
            <p:nvPr/>
          </p:nvSpPr>
          <p:spPr bwMode="auto">
            <a:xfrm>
              <a:off x="4986200" y="2791132"/>
              <a:ext cx="58759" cy="146841"/>
            </a:xfrm>
            <a:custGeom>
              <a:avLst/>
              <a:gdLst>
                <a:gd name="T0" fmla="*/ 0 w 29"/>
                <a:gd name="T1" fmla="*/ 0 h 65"/>
                <a:gd name="T2" fmla="*/ 0 w 29"/>
                <a:gd name="T3" fmla="*/ 65 h 65"/>
                <a:gd name="T4" fmla="*/ 29 w 29"/>
                <a:gd name="T5" fmla="*/ 31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3" name="Freeform 82"/>
            <p:cNvSpPr>
              <a:spLocks/>
            </p:cNvSpPr>
            <p:nvPr/>
          </p:nvSpPr>
          <p:spPr bwMode="auto">
            <a:xfrm>
              <a:off x="5006462" y="3785125"/>
              <a:ext cx="107387" cy="142322"/>
            </a:xfrm>
            <a:custGeom>
              <a:avLst/>
              <a:gdLst>
                <a:gd name="T0" fmla="*/ 27 w 53"/>
                <a:gd name="T1" fmla="*/ 63 h 63"/>
                <a:gd name="T2" fmla="*/ 53 w 53"/>
                <a:gd name="T3" fmla="*/ 29 h 63"/>
                <a:gd name="T4" fmla="*/ 27 w 53"/>
                <a:gd name="T5" fmla="*/ 0 h 63"/>
                <a:gd name="T6" fmla="*/ 0 w 53"/>
                <a:gd name="T7" fmla="*/ 33 h 63"/>
                <a:gd name="T8" fmla="*/ 27 w 53"/>
                <a:gd name="T9" fmla="*/ 63 h 63"/>
              </a:gdLst>
              <a:ahLst/>
              <a:cxnLst>
                <a:cxn ang="0">
                  <a:pos x="T0" y="T1"/>
                </a:cxn>
                <a:cxn ang="0">
                  <a:pos x="T2" y="T3"/>
                </a:cxn>
                <a:cxn ang="0">
                  <a:pos x="T4" y="T5"/>
                </a:cxn>
                <a:cxn ang="0">
                  <a:pos x="T6" y="T7"/>
                </a:cxn>
                <a:cxn ang="0">
                  <a:pos x="T8" y="T9"/>
                </a:cxn>
              </a:cxnLst>
              <a:rect l="0" t="0" r="r" b="b"/>
              <a:pathLst>
                <a:path w="53" h="63">
                  <a:moveTo>
                    <a:pt x="27" y="63"/>
                  </a:moveTo>
                  <a:lnTo>
                    <a:pt x="53" y="29"/>
                  </a:lnTo>
                  <a:lnTo>
                    <a:pt x="27" y="0"/>
                  </a:lnTo>
                  <a:lnTo>
                    <a:pt x="0" y="33"/>
                  </a:lnTo>
                  <a:lnTo>
                    <a:pt x="27"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4" name="Freeform 83"/>
            <p:cNvSpPr>
              <a:spLocks/>
            </p:cNvSpPr>
            <p:nvPr/>
          </p:nvSpPr>
          <p:spPr bwMode="auto">
            <a:xfrm>
              <a:off x="5006462" y="3444006"/>
              <a:ext cx="107387" cy="131026"/>
            </a:xfrm>
            <a:custGeom>
              <a:avLst/>
              <a:gdLst>
                <a:gd name="T0" fmla="*/ 27 w 53"/>
                <a:gd name="T1" fmla="*/ 0 h 58"/>
                <a:gd name="T2" fmla="*/ 0 w 53"/>
                <a:gd name="T3" fmla="*/ 30 h 58"/>
                <a:gd name="T4" fmla="*/ 27 w 53"/>
                <a:gd name="T5" fmla="*/ 58 h 58"/>
                <a:gd name="T6" fmla="*/ 53 w 53"/>
                <a:gd name="T7" fmla="*/ 26 h 58"/>
                <a:gd name="T8" fmla="*/ 27 w 53"/>
                <a:gd name="T9" fmla="*/ 0 h 58"/>
              </a:gdLst>
              <a:ahLst/>
              <a:cxnLst>
                <a:cxn ang="0">
                  <a:pos x="T0" y="T1"/>
                </a:cxn>
                <a:cxn ang="0">
                  <a:pos x="T2" y="T3"/>
                </a:cxn>
                <a:cxn ang="0">
                  <a:pos x="T4" y="T5"/>
                </a:cxn>
                <a:cxn ang="0">
                  <a:pos x="T6" y="T7"/>
                </a:cxn>
                <a:cxn ang="0">
                  <a:pos x="T8" y="T9"/>
                </a:cxn>
              </a:cxnLst>
              <a:rect l="0" t="0" r="r" b="b"/>
              <a:pathLst>
                <a:path w="53" h="58">
                  <a:moveTo>
                    <a:pt x="27" y="0"/>
                  </a:moveTo>
                  <a:lnTo>
                    <a:pt x="0" y="30"/>
                  </a:lnTo>
                  <a:lnTo>
                    <a:pt x="27" y="58"/>
                  </a:lnTo>
                  <a:lnTo>
                    <a:pt x="53" y="26"/>
                  </a:lnTo>
                  <a:lnTo>
                    <a:pt x="2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5" name="Freeform 84"/>
            <p:cNvSpPr>
              <a:spLocks/>
            </p:cNvSpPr>
            <p:nvPr/>
          </p:nvSpPr>
          <p:spPr bwMode="auto">
            <a:xfrm>
              <a:off x="5010514" y="2714324"/>
              <a:ext cx="99282" cy="128768"/>
            </a:xfrm>
            <a:custGeom>
              <a:avLst/>
              <a:gdLst>
                <a:gd name="T0" fmla="*/ 25 w 49"/>
                <a:gd name="T1" fmla="*/ 57 h 57"/>
                <a:gd name="T2" fmla="*/ 49 w 49"/>
                <a:gd name="T3" fmla="*/ 26 h 57"/>
                <a:gd name="T4" fmla="*/ 25 w 49"/>
                <a:gd name="T5" fmla="*/ 0 h 57"/>
                <a:gd name="T6" fmla="*/ 0 w 49"/>
                <a:gd name="T7" fmla="*/ 30 h 57"/>
                <a:gd name="T8" fmla="*/ 25 w 49"/>
                <a:gd name="T9" fmla="*/ 57 h 57"/>
              </a:gdLst>
              <a:ahLst/>
              <a:cxnLst>
                <a:cxn ang="0">
                  <a:pos x="T0" y="T1"/>
                </a:cxn>
                <a:cxn ang="0">
                  <a:pos x="T2" y="T3"/>
                </a:cxn>
                <a:cxn ang="0">
                  <a:pos x="T4" y="T5"/>
                </a:cxn>
                <a:cxn ang="0">
                  <a:pos x="T6" y="T7"/>
                </a:cxn>
                <a:cxn ang="0">
                  <a:pos x="T8" y="T9"/>
                </a:cxn>
              </a:cxnLst>
              <a:rect l="0" t="0" r="r" b="b"/>
              <a:pathLst>
                <a:path w="49" h="57">
                  <a:moveTo>
                    <a:pt x="25" y="57"/>
                  </a:moveTo>
                  <a:lnTo>
                    <a:pt x="49" y="26"/>
                  </a:lnTo>
                  <a:lnTo>
                    <a:pt x="25" y="0"/>
                  </a:lnTo>
                  <a:lnTo>
                    <a:pt x="0" y="30"/>
                  </a:lnTo>
                  <a:lnTo>
                    <a:pt x="25"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6" name="Freeform 85"/>
            <p:cNvSpPr>
              <a:spLocks/>
            </p:cNvSpPr>
            <p:nvPr/>
          </p:nvSpPr>
          <p:spPr bwMode="auto">
            <a:xfrm>
              <a:off x="5002409" y="3256502"/>
              <a:ext cx="115491" cy="146841"/>
            </a:xfrm>
            <a:custGeom>
              <a:avLst/>
              <a:gdLst>
                <a:gd name="T0" fmla="*/ 29 w 57"/>
                <a:gd name="T1" fmla="*/ 65 h 65"/>
                <a:gd name="T2" fmla="*/ 57 w 57"/>
                <a:gd name="T3" fmla="*/ 30 h 65"/>
                <a:gd name="T4" fmla="*/ 29 w 57"/>
                <a:gd name="T5" fmla="*/ 0 h 65"/>
                <a:gd name="T6" fmla="*/ 0 w 57"/>
                <a:gd name="T7" fmla="*/ 35 h 65"/>
                <a:gd name="T8" fmla="*/ 29 w 57"/>
                <a:gd name="T9" fmla="*/ 65 h 65"/>
              </a:gdLst>
              <a:ahLst/>
              <a:cxnLst>
                <a:cxn ang="0">
                  <a:pos x="T0" y="T1"/>
                </a:cxn>
                <a:cxn ang="0">
                  <a:pos x="T2" y="T3"/>
                </a:cxn>
                <a:cxn ang="0">
                  <a:pos x="T4" y="T5"/>
                </a:cxn>
                <a:cxn ang="0">
                  <a:pos x="T6" y="T7"/>
                </a:cxn>
                <a:cxn ang="0">
                  <a:pos x="T8" y="T9"/>
                </a:cxn>
              </a:cxnLst>
              <a:rect l="0" t="0" r="r" b="b"/>
              <a:pathLst>
                <a:path w="57" h="65">
                  <a:moveTo>
                    <a:pt x="29" y="65"/>
                  </a:moveTo>
                  <a:lnTo>
                    <a:pt x="57" y="30"/>
                  </a:lnTo>
                  <a:lnTo>
                    <a:pt x="29" y="0"/>
                  </a:lnTo>
                  <a:lnTo>
                    <a:pt x="0" y="35"/>
                  </a:lnTo>
                  <a:lnTo>
                    <a:pt x="29"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7" name="Freeform 86"/>
            <p:cNvSpPr>
              <a:spLocks/>
            </p:cNvSpPr>
            <p:nvPr/>
          </p:nvSpPr>
          <p:spPr bwMode="auto">
            <a:xfrm>
              <a:off x="4986200" y="3166139"/>
              <a:ext cx="58759" cy="144581"/>
            </a:xfrm>
            <a:custGeom>
              <a:avLst/>
              <a:gdLst>
                <a:gd name="T0" fmla="*/ 0 w 29"/>
                <a:gd name="T1" fmla="*/ 0 h 64"/>
                <a:gd name="T2" fmla="*/ 0 w 29"/>
                <a:gd name="T3" fmla="*/ 64 h 64"/>
                <a:gd name="T4" fmla="*/ 29 w 29"/>
                <a:gd name="T5" fmla="*/ 30 h 64"/>
                <a:gd name="T6" fmla="*/ 0 w 29"/>
                <a:gd name="T7" fmla="*/ 0 h 64"/>
              </a:gdLst>
              <a:ahLst/>
              <a:cxnLst>
                <a:cxn ang="0">
                  <a:pos x="T0" y="T1"/>
                </a:cxn>
                <a:cxn ang="0">
                  <a:pos x="T2" y="T3"/>
                </a:cxn>
                <a:cxn ang="0">
                  <a:pos x="T4" y="T5"/>
                </a:cxn>
                <a:cxn ang="0">
                  <a:pos x="T6" y="T7"/>
                </a:cxn>
              </a:cxnLst>
              <a:rect l="0" t="0" r="r" b="b"/>
              <a:pathLst>
                <a:path w="29" h="64">
                  <a:moveTo>
                    <a:pt x="0" y="0"/>
                  </a:moveTo>
                  <a:lnTo>
                    <a:pt x="0" y="64"/>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8" name="Rectangle 87"/>
            <p:cNvSpPr>
              <a:spLocks noChangeArrowheads="1"/>
            </p:cNvSpPr>
            <p:nvPr/>
          </p:nvSpPr>
          <p:spPr bwMode="auto">
            <a:xfrm>
              <a:off x="4986200" y="3139030"/>
              <a:ext cx="2027" cy="22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89" name="Freeform 88"/>
            <p:cNvSpPr>
              <a:spLocks/>
            </p:cNvSpPr>
            <p:nvPr/>
          </p:nvSpPr>
          <p:spPr bwMode="auto">
            <a:xfrm>
              <a:off x="4986200" y="2974118"/>
              <a:ext cx="58759" cy="146841"/>
            </a:xfrm>
            <a:custGeom>
              <a:avLst/>
              <a:gdLst>
                <a:gd name="T0" fmla="*/ 0 w 29"/>
                <a:gd name="T1" fmla="*/ 0 h 65"/>
                <a:gd name="T2" fmla="*/ 0 w 29"/>
                <a:gd name="T3" fmla="*/ 65 h 65"/>
                <a:gd name="T4" fmla="*/ 29 w 29"/>
                <a:gd name="T5" fmla="*/ 30 h 65"/>
                <a:gd name="T6" fmla="*/ 0 w 29"/>
                <a:gd name="T7" fmla="*/ 0 h 65"/>
              </a:gdLst>
              <a:ahLst/>
              <a:cxnLst>
                <a:cxn ang="0">
                  <a:pos x="T0" y="T1"/>
                </a:cxn>
                <a:cxn ang="0">
                  <a:pos x="T2" y="T3"/>
                </a:cxn>
                <a:cxn ang="0">
                  <a:pos x="T4" y="T5"/>
                </a:cxn>
                <a:cxn ang="0">
                  <a:pos x="T6" y="T7"/>
                </a:cxn>
              </a:cxnLst>
              <a:rect l="0" t="0" r="r" b="b"/>
              <a:pathLst>
                <a:path w="29" h="65">
                  <a:moveTo>
                    <a:pt x="0" y="0"/>
                  </a:moveTo>
                  <a:lnTo>
                    <a:pt x="0" y="65"/>
                  </a:lnTo>
                  <a:lnTo>
                    <a:pt x="29" y="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0" name="Freeform 89"/>
            <p:cNvSpPr>
              <a:spLocks/>
            </p:cNvSpPr>
            <p:nvPr/>
          </p:nvSpPr>
          <p:spPr bwMode="auto">
            <a:xfrm>
              <a:off x="4437114"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1" name="Freeform 90"/>
            <p:cNvSpPr>
              <a:spLocks/>
            </p:cNvSpPr>
            <p:nvPr/>
          </p:nvSpPr>
          <p:spPr bwMode="auto">
            <a:xfrm>
              <a:off x="4129139"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2" name="Freeform 91"/>
            <p:cNvSpPr>
              <a:spLocks/>
            </p:cNvSpPr>
            <p:nvPr/>
          </p:nvSpPr>
          <p:spPr bwMode="auto">
            <a:xfrm>
              <a:off x="4133192"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3" name="Freeform 92"/>
            <p:cNvSpPr>
              <a:spLocks/>
            </p:cNvSpPr>
            <p:nvPr/>
          </p:nvSpPr>
          <p:spPr bwMode="auto">
            <a:xfrm>
              <a:off x="4287179" y="2531339"/>
              <a:ext cx="97255" cy="47441"/>
            </a:xfrm>
            <a:custGeom>
              <a:avLst/>
              <a:gdLst>
                <a:gd name="T0" fmla="*/ 0 w 48"/>
                <a:gd name="T1" fmla="*/ 21 h 21"/>
                <a:gd name="T2" fmla="*/ 48 w 48"/>
                <a:gd name="T3" fmla="*/ 21 h 21"/>
                <a:gd name="T4" fmla="*/ 22 w 48"/>
                <a:gd name="T5" fmla="*/ 0 h 21"/>
                <a:gd name="T6" fmla="*/ 0 w 48"/>
                <a:gd name="T7" fmla="*/ 21 h 21"/>
              </a:gdLst>
              <a:ahLst/>
              <a:cxnLst>
                <a:cxn ang="0">
                  <a:pos x="T0" y="T1"/>
                </a:cxn>
                <a:cxn ang="0">
                  <a:pos x="T2" y="T3"/>
                </a:cxn>
                <a:cxn ang="0">
                  <a:pos x="T4" y="T5"/>
                </a:cxn>
                <a:cxn ang="0">
                  <a:pos x="T6" y="T7"/>
                </a:cxn>
              </a:cxnLst>
              <a:rect l="0" t="0" r="r" b="b"/>
              <a:pathLst>
                <a:path w="48" h="21">
                  <a:moveTo>
                    <a:pt x="0" y="21"/>
                  </a:moveTo>
                  <a:lnTo>
                    <a:pt x="48"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4" name="Freeform 93"/>
            <p:cNvSpPr>
              <a:spLocks/>
            </p:cNvSpPr>
            <p:nvPr/>
          </p:nvSpPr>
          <p:spPr bwMode="auto">
            <a:xfrm>
              <a:off x="4283127"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5" name="Freeform 94"/>
            <p:cNvSpPr>
              <a:spLocks/>
            </p:cNvSpPr>
            <p:nvPr/>
          </p:nvSpPr>
          <p:spPr bwMode="auto">
            <a:xfrm>
              <a:off x="4433062" y="2445495"/>
              <a:ext cx="93203" cy="49700"/>
            </a:xfrm>
            <a:custGeom>
              <a:avLst/>
              <a:gdLst>
                <a:gd name="T0" fmla="*/ 46 w 46"/>
                <a:gd name="T1" fmla="*/ 0 h 22"/>
                <a:gd name="T2" fmla="*/ 0 w 46"/>
                <a:gd name="T3" fmla="*/ 0 h 22"/>
                <a:gd name="T4" fmla="*/ 24 w 46"/>
                <a:gd name="T5" fmla="*/ 22 h 22"/>
                <a:gd name="T6" fmla="*/ 46 w 46"/>
                <a:gd name="T7" fmla="*/ 0 h 22"/>
              </a:gdLst>
              <a:ahLst/>
              <a:cxnLst>
                <a:cxn ang="0">
                  <a:pos x="T0" y="T1"/>
                </a:cxn>
                <a:cxn ang="0">
                  <a:pos x="T2" y="T3"/>
                </a:cxn>
                <a:cxn ang="0">
                  <a:pos x="T4" y="T5"/>
                </a:cxn>
                <a:cxn ang="0">
                  <a:pos x="T6" y="T7"/>
                </a:cxn>
              </a:cxnLst>
              <a:rect l="0" t="0" r="r" b="b"/>
              <a:pathLst>
                <a:path w="46" h="22">
                  <a:moveTo>
                    <a:pt x="46" y="0"/>
                  </a:moveTo>
                  <a:lnTo>
                    <a:pt x="0" y="0"/>
                  </a:lnTo>
                  <a:lnTo>
                    <a:pt x="24" y="22"/>
                  </a:ln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6" name="Freeform 95"/>
            <p:cNvSpPr>
              <a:spLocks/>
            </p:cNvSpPr>
            <p:nvPr/>
          </p:nvSpPr>
          <p:spPr bwMode="auto">
            <a:xfrm>
              <a:off x="4593127" y="2445495"/>
              <a:ext cx="97255" cy="49700"/>
            </a:xfrm>
            <a:custGeom>
              <a:avLst/>
              <a:gdLst>
                <a:gd name="T0" fmla="*/ 48 w 48"/>
                <a:gd name="T1" fmla="*/ 0 h 22"/>
                <a:gd name="T2" fmla="*/ 0 w 48"/>
                <a:gd name="T3" fmla="*/ 0 h 22"/>
                <a:gd name="T4" fmla="*/ 26 w 48"/>
                <a:gd name="T5" fmla="*/ 22 h 22"/>
                <a:gd name="T6" fmla="*/ 48 w 48"/>
                <a:gd name="T7" fmla="*/ 0 h 22"/>
              </a:gdLst>
              <a:ahLst/>
              <a:cxnLst>
                <a:cxn ang="0">
                  <a:pos x="T0" y="T1"/>
                </a:cxn>
                <a:cxn ang="0">
                  <a:pos x="T2" y="T3"/>
                </a:cxn>
                <a:cxn ang="0">
                  <a:pos x="T4" y="T5"/>
                </a:cxn>
                <a:cxn ang="0">
                  <a:pos x="T6" y="T7"/>
                </a:cxn>
              </a:cxnLst>
              <a:rect l="0" t="0" r="r" b="b"/>
              <a:pathLst>
                <a:path w="48" h="22">
                  <a:moveTo>
                    <a:pt x="48" y="0"/>
                  </a:moveTo>
                  <a:lnTo>
                    <a:pt x="0" y="0"/>
                  </a:lnTo>
                  <a:lnTo>
                    <a:pt x="26" y="22"/>
                  </a:ln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7" name="Freeform 96"/>
            <p:cNvSpPr>
              <a:spLocks/>
            </p:cNvSpPr>
            <p:nvPr/>
          </p:nvSpPr>
          <p:spPr bwMode="auto">
            <a:xfrm>
              <a:off x="4763324" y="2445495"/>
              <a:ext cx="97255" cy="49700"/>
            </a:xfrm>
            <a:custGeom>
              <a:avLst/>
              <a:gdLst>
                <a:gd name="T0" fmla="*/ 48 w 48"/>
                <a:gd name="T1" fmla="*/ 0 h 22"/>
                <a:gd name="T2" fmla="*/ 0 w 48"/>
                <a:gd name="T3" fmla="*/ 0 h 22"/>
                <a:gd name="T4" fmla="*/ 26 w 48"/>
                <a:gd name="T5" fmla="*/ 22 h 22"/>
                <a:gd name="T6" fmla="*/ 48 w 48"/>
                <a:gd name="T7" fmla="*/ 0 h 22"/>
              </a:gdLst>
              <a:ahLst/>
              <a:cxnLst>
                <a:cxn ang="0">
                  <a:pos x="T0" y="T1"/>
                </a:cxn>
                <a:cxn ang="0">
                  <a:pos x="T2" y="T3"/>
                </a:cxn>
                <a:cxn ang="0">
                  <a:pos x="T4" y="T5"/>
                </a:cxn>
                <a:cxn ang="0">
                  <a:pos x="T6" y="T7"/>
                </a:cxn>
              </a:cxnLst>
              <a:rect l="0" t="0" r="r" b="b"/>
              <a:pathLst>
                <a:path w="48" h="22">
                  <a:moveTo>
                    <a:pt x="48" y="0"/>
                  </a:moveTo>
                  <a:lnTo>
                    <a:pt x="0" y="0"/>
                  </a:lnTo>
                  <a:lnTo>
                    <a:pt x="26" y="22"/>
                  </a:ln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8" name="Freeform 97"/>
            <p:cNvSpPr>
              <a:spLocks/>
            </p:cNvSpPr>
            <p:nvPr/>
          </p:nvSpPr>
          <p:spPr bwMode="auto">
            <a:xfrm>
              <a:off x="3977178" y="2454531"/>
              <a:ext cx="184380" cy="124250"/>
            </a:xfrm>
            <a:custGeom>
              <a:avLst/>
              <a:gdLst>
                <a:gd name="T0" fmla="*/ 58 w 91"/>
                <a:gd name="T1" fmla="*/ 0 h 55"/>
                <a:gd name="T2" fmla="*/ 0 w 91"/>
                <a:gd name="T3" fmla="*/ 55 h 55"/>
                <a:gd name="T4" fmla="*/ 58 w 91"/>
                <a:gd name="T5" fmla="*/ 55 h 55"/>
                <a:gd name="T6" fmla="*/ 91 w 91"/>
                <a:gd name="T7" fmla="*/ 26 h 55"/>
                <a:gd name="T8" fmla="*/ 58 w 91"/>
                <a:gd name="T9" fmla="*/ 0 h 55"/>
              </a:gdLst>
              <a:ahLst/>
              <a:cxnLst>
                <a:cxn ang="0">
                  <a:pos x="T0" y="T1"/>
                </a:cxn>
                <a:cxn ang="0">
                  <a:pos x="T2" y="T3"/>
                </a:cxn>
                <a:cxn ang="0">
                  <a:pos x="T4" y="T5"/>
                </a:cxn>
                <a:cxn ang="0">
                  <a:pos x="T6" y="T7"/>
                </a:cxn>
                <a:cxn ang="0">
                  <a:pos x="T8" y="T9"/>
                </a:cxn>
              </a:cxnLst>
              <a:rect l="0" t="0" r="r" b="b"/>
              <a:pathLst>
                <a:path w="91" h="55">
                  <a:moveTo>
                    <a:pt x="58" y="0"/>
                  </a:moveTo>
                  <a:lnTo>
                    <a:pt x="0" y="55"/>
                  </a:lnTo>
                  <a:lnTo>
                    <a:pt x="58" y="55"/>
                  </a:lnTo>
                  <a:lnTo>
                    <a:pt x="91" y="26"/>
                  </a:ln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99" name="Freeform 98"/>
            <p:cNvSpPr>
              <a:spLocks/>
            </p:cNvSpPr>
            <p:nvPr/>
          </p:nvSpPr>
          <p:spPr bwMode="auto">
            <a:xfrm>
              <a:off x="4352016" y="2454531"/>
              <a:ext cx="113464" cy="115214"/>
            </a:xfrm>
            <a:custGeom>
              <a:avLst/>
              <a:gdLst>
                <a:gd name="T0" fmla="*/ 0 w 56"/>
                <a:gd name="T1" fmla="*/ 24 h 51"/>
                <a:gd name="T2" fmla="*/ 30 w 56"/>
                <a:gd name="T3" fmla="*/ 51 h 51"/>
                <a:gd name="T4" fmla="*/ 56 w 56"/>
                <a:gd name="T5" fmla="*/ 26 h 51"/>
                <a:gd name="T6" fmla="*/ 26 w 56"/>
                <a:gd name="T7" fmla="*/ 0 h 51"/>
                <a:gd name="T8" fmla="*/ 0 w 56"/>
                <a:gd name="T9" fmla="*/ 24 h 51"/>
              </a:gdLst>
              <a:ahLst/>
              <a:cxnLst>
                <a:cxn ang="0">
                  <a:pos x="T0" y="T1"/>
                </a:cxn>
                <a:cxn ang="0">
                  <a:pos x="T2" y="T3"/>
                </a:cxn>
                <a:cxn ang="0">
                  <a:pos x="T4" y="T5"/>
                </a:cxn>
                <a:cxn ang="0">
                  <a:pos x="T6" y="T7"/>
                </a:cxn>
                <a:cxn ang="0">
                  <a:pos x="T8" y="T9"/>
                </a:cxn>
              </a:cxnLst>
              <a:rect l="0" t="0" r="r" b="b"/>
              <a:pathLst>
                <a:path w="56" h="51">
                  <a:moveTo>
                    <a:pt x="0" y="24"/>
                  </a:moveTo>
                  <a:lnTo>
                    <a:pt x="30" y="51"/>
                  </a:lnTo>
                  <a:lnTo>
                    <a:pt x="56" y="26"/>
                  </a:lnTo>
                  <a:lnTo>
                    <a:pt x="26" y="0"/>
                  </a:ln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0" name="Freeform 99"/>
            <p:cNvSpPr>
              <a:spLocks/>
            </p:cNvSpPr>
            <p:nvPr/>
          </p:nvSpPr>
          <p:spPr bwMode="auto">
            <a:xfrm>
              <a:off x="4501951" y="2450013"/>
              <a:ext cx="123596" cy="124250"/>
            </a:xfrm>
            <a:custGeom>
              <a:avLst/>
              <a:gdLst>
                <a:gd name="T0" fmla="*/ 0 w 61"/>
                <a:gd name="T1" fmla="*/ 26 h 55"/>
                <a:gd name="T2" fmla="*/ 32 w 61"/>
                <a:gd name="T3" fmla="*/ 55 h 55"/>
                <a:gd name="T4" fmla="*/ 61 w 61"/>
                <a:gd name="T5" fmla="*/ 28 h 55"/>
                <a:gd name="T6" fmla="*/ 28 w 61"/>
                <a:gd name="T7" fmla="*/ 0 h 55"/>
                <a:gd name="T8" fmla="*/ 0 w 61"/>
                <a:gd name="T9" fmla="*/ 26 h 55"/>
              </a:gdLst>
              <a:ahLst/>
              <a:cxnLst>
                <a:cxn ang="0">
                  <a:pos x="T0" y="T1"/>
                </a:cxn>
                <a:cxn ang="0">
                  <a:pos x="T2" y="T3"/>
                </a:cxn>
                <a:cxn ang="0">
                  <a:pos x="T4" y="T5"/>
                </a:cxn>
                <a:cxn ang="0">
                  <a:pos x="T6" y="T7"/>
                </a:cxn>
                <a:cxn ang="0">
                  <a:pos x="T8" y="T9"/>
                </a:cxn>
              </a:cxnLst>
              <a:rect l="0" t="0" r="r" b="b"/>
              <a:pathLst>
                <a:path w="61" h="55">
                  <a:moveTo>
                    <a:pt x="0" y="26"/>
                  </a:moveTo>
                  <a:lnTo>
                    <a:pt x="32" y="55"/>
                  </a:lnTo>
                  <a:lnTo>
                    <a:pt x="61" y="28"/>
                  </a:lnTo>
                  <a:lnTo>
                    <a:pt x="28" y="0"/>
                  </a:lnTo>
                  <a:lnTo>
                    <a:pt x="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1" name="Freeform 100"/>
            <p:cNvSpPr>
              <a:spLocks/>
            </p:cNvSpPr>
            <p:nvPr/>
          </p:nvSpPr>
          <p:spPr bwMode="auto">
            <a:xfrm>
              <a:off x="4198029" y="2454531"/>
              <a:ext cx="117517" cy="115214"/>
            </a:xfrm>
            <a:custGeom>
              <a:avLst/>
              <a:gdLst>
                <a:gd name="T0" fmla="*/ 0 w 58"/>
                <a:gd name="T1" fmla="*/ 24 h 51"/>
                <a:gd name="T2" fmla="*/ 30 w 58"/>
                <a:gd name="T3" fmla="*/ 51 h 51"/>
                <a:gd name="T4" fmla="*/ 58 w 58"/>
                <a:gd name="T5" fmla="*/ 26 h 51"/>
                <a:gd name="T6" fmla="*/ 26 w 58"/>
                <a:gd name="T7" fmla="*/ 0 h 51"/>
                <a:gd name="T8" fmla="*/ 0 w 58"/>
                <a:gd name="T9" fmla="*/ 24 h 51"/>
              </a:gdLst>
              <a:ahLst/>
              <a:cxnLst>
                <a:cxn ang="0">
                  <a:pos x="T0" y="T1"/>
                </a:cxn>
                <a:cxn ang="0">
                  <a:pos x="T2" y="T3"/>
                </a:cxn>
                <a:cxn ang="0">
                  <a:pos x="T4" y="T5"/>
                </a:cxn>
                <a:cxn ang="0">
                  <a:pos x="T6" y="T7"/>
                </a:cxn>
                <a:cxn ang="0">
                  <a:pos x="T8" y="T9"/>
                </a:cxn>
              </a:cxnLst>
              <a:rect l="0" t="0" r="r" b="b"/>
              <a:pathLst>
                <a:path w="58" h="51">
                  <a:moveTo>
                    <a:pt x="0" y="24"/>
                  </a:moveTo>
                  <a:lnTo>
                    <a:pt x="30" y="51"/>
                  </a:lnTo>
                  <a:lnTo>
                    <a:pt x="58" y="26"/>
                  </a:lnTo>
                  <a:lnTo>
                    <a:pt x="26" y="0"/>
                  </a:ln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2" name="Freeform 101"/>
            <p:cNvSpPr>
              <a:spLocks/>
            </p:cNvSpPr>
            <p:nvPr/>
          </p:nvSpPr>
          <p:spPr bwMode="auto">
            <a:xfrm>
              <a:off x="4662016" y="2445495"/>
              <a:ext cx="133726" cy="133286"/>
            </a:xfrm>
            <a:custGeom>
              <a:avLst/>
              <a:gdLst>
                <a:gd name="T0" fmla="*/ 30 w 66"/>
                <a:gd name="T1" fmla="*/ 0 h 59"/>
                <a:gd name="T2" fmla="*/ 0 w 66"/>
                <a:gd name="T3" fmla="*/ 28 h 59"/>
                <a:gd name="T4" fmla="*/ 36 w 66"/>
                <a:gd name="T5" fmla="*/ 59 h 59"/>
                <a:gd name="T6" fmla="*/ 36 w 66"/>
                <a:gd name="T7" fmla="*/ 59 h 59"/>
                <a:gd name="T8" fmla="*/ 66 w 66"/>
                <a:gd name="T9" fmla="*/ 30 h 59"/>
                <a:gd name="T10" fmla="*/ 32 w 66"/>
                <a:gd name="T11" fmla="*/ 0 h 59"/>
                <a:gd name="T12" fmla="*/ 30 w 66"/>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66" h="59">
                  <a:moveTo>
                    <a:pt x="30" y="0"/>
                  </a:moveTo>
                  <a:lnTo>
                    <a:pt x="0" y="28"/>
                  </a:lnTo>
                  <a:lnTo>
                    <a:pt x="36" y="59"/>
                  </a:lnTo>
                  <a:lnTo>
                    <a:pt x="36" y="59"/>
                  </a:lnTo>
                  <a:lnTo>
                    <a:pt x="66" y="30"/>
                  </a:lnTo>
                  <a:lnTo>
                    <a:pt x="32" y="0"/>
                  </a:lnTo>
                  <a:lnTo>
                    <a:pt x="3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3" name="Freeform 102"/>
            <p:cNvSpPr>
              <a:spLocks/>
            </p:cNvSpPr>
            <p:nvPr/>
          </p:nvSpPr>
          <p:spPr bwMode="auto">
            <a:xfrm>
              <a:off x="4601232" y="2531339"/>
              <a:ext cx="93203" cy="47441"/>
            </a:xfrm>
            <a:custGeom>
              <a:avLst/>
              <a:gdLst>
                <a:gd name="T0" fmla="*/ 0 w 46"/>
                <a:gd name="T1" fmla="*/ 21 h 21"/>
                <a:gd name="T2" fmla="*/ 46 w 46"/>
                <a:gd name="T3" fmla="*/ 21 h 21"/>
                <a:gd name="T4" fmla="*/ 22 w 46"/>
                <a:gd name="T5" fmla="*/ 0 h 21"/>
                <a:gd name="T6" fmla="*/ 0 w 46"/>
                <a:gd name="T7" fmla="*/ 21 h 21"/>
              </a:gdLst>
              <a:ahLst/>
              <a:cxnLst>
                <a:cxn ang="0">
                  <a:pos x="T0" y="T1"/>
                </a:cxn>
                <a:cxn ang="0">
                  <a:pos x="T2" y="T3"/>
                </a:cxn>
                <a:cxn ang="0">
                  <a:pos x="T4" y="T5"/>
                </a:cxn>
                <a:cxn ang="0">
                  <a:pos x="T6" y="T7"/>
                </a:cxn>
              </a:cxnLst>
              <a:rect l="0" t="0" r="r" b="b"/>
              <a:pathLst>
                <a:path w="46" h="21">
                  <a:moveTo>
                    <a:pt x="0" y="21"/>
                  </a:moveTo>
                  <a:lnTo>
                    <a:pt x="46" y="21"/>
                  </a:lnTo>
                  <a:lnTo>
                    <a:pt x="22" y="0"/>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4" name="Freeform 103"/>
            <p:cNvSpPr>
              <a:spLocks/>
            </p:cNvSpPr>
            <p:nvPr/>
          </p:nvSpPr>
          <p:spPr bwMode="auto">
            <a:xfrm>
              <a:off x="4832213" y="2445495"/>
              <a:ext cx="133726" cy="133286"/>
            </a:xfrm>
            <a:custGeom>
              <a:avLst/>
              <a:gdLst>
                <a:gd name="T0" fmla="*/ 66 w 66"/>
                <a:gd name="T1" fmla="*/ 30 h 59"/>
                <a:gd name="T2" fmla="*/ 30 w 66"/>
                <a:gd name="T3" fmla="*/ 0 h 59"/>
                <a:gd name="T4" fmla="*/ 30 w 66"/>
                <a:gd name="T5" fmla="*/ 0 h 59"/>
                <a:gd name="T6" fmla="*/ 0 w 66"/>
                <a:gd name="T7" fmla="*/ 28 h 59"/>
                <a:gd name="T8" fmla="*/ 36 w 66"/>
                <a:gd name="T9" fmla="*/ 59 h 59"/>
                <a:gd name="T10" fmla="*/ 66 w 66"/>
                <a:gd name="T11" fmla="*/ 30 h 59"/>
              </a:gdLst>
              <a:ahLst/>
              <a:cxnLst>
                <a:cxn ang="0">
                  <a:pos x="T0" y="T1"/>
                </a:cxn>
                <a:cxn ang="0">
                  <a:pos x="T2" y="T3"/>
                </a:cxn>
                <a:cxn ang="0">
                  <a:pos x="T4" y="T5"/>
                </a:cxn>
                <a:cxn ang="0">
                  <a:pos x="T6" y="T7"/>
                </a:cxn>
                <a:cxn ang="0">
                  <a:pos x="T8" y="T9"/>
                </a:cxn>
                <a:cxn ang="0">
                  <a:pos x="T10" y="T11"/>
                </a:cxn>
              </a:cxnLst>
              <a:rect l="0" t="0" r="r" b="b"/>
              <a:pathLst>
                <a:path w="66" h="59">
                  <a:moveTo>
                    <a:pt x="66" y="30"/>
                  </a:moveTo>
                  <a:lnTo>
                    <a:pt x="30" y="0"/>
                  </a:lnTo>
                  <a:lnTo>
                    <a:pt x="30" y="0"/>
                  </a:lnTo>
                  <a:lnTo>
                    <a:pt x="0" y="28"/>
                  </a:lnTo>
                  <a:lnTo>
                    <a:pt x="36" y="59"/>
                  </a:lnTo>
                  <a:lnTo>
                    <a:pt x="66"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5" name="Freeform 104"/>
            <p:cNvSpPr>
              <a:spLocks/>
            </p:cNvSpPr>
            <p:nvPr/>
          </p:nvSpPr>
          <p:spPr bwMode="auto">
            <a:xfrm>
              <a:off x="4949730" y="2131483"/>
              <a:ext cx="212746" cy="368230"/>
            </a:xfrm>
            <a:custGeom>
              <a:avLst/>
              <a:gdLst>
                <a:gd name="T0" fmla="*/ 55 w 105"/>
                <a:gd name="T1" fmla="*/ 163 h 163"/>
                <a:gd name="T2" fmla="*/ 81 w 105"/>
                <a:gd name="T3" fmla="*/ 131 h 163"/>
                <a:gd name="T4" fmla="*/ 81 w 105"/>
                <a:gd name="T5" fmla="*/ 127 h 163"/>
                <a:gd name="T6" fmla="*/ 85 w 105"/>
                <a:gd name="T7" fmla="*/ 127 h 163"/>
                <a:gd name="T8" fmla="*/ 87 w 105"/>
                <a:gd name="T9" fmla="*/ 127 h 163"/>
                <a:gd name="T10" fmla="*/ 105 w 105"/>
                <a:gd name="T11" fmla="*/ 127 h 163"/>
                <a:gd name="T12" fmla="*/ 105 w 105"/>
                <a:gd name="T13" fmla="*/ 77 h 163"/>
                <a:gd name="T14" fmla="*/ 81 w 105"/>
                <a:gd name="T15" fmla="*/ 77 h 163"/>
                <a:gd name="T16" fmla="*/ 81 w 105"/>
                <a:gd name="T17" fmla="*/ 30 h 163"/>
                <a:gd name="T18" fmla="*/ 69 w 105"/>
                <a:gd name="T19" fmla="*/ 30 h 163"/>
                <a:gd name="T20" fmla="*/ 69 w 105"/>
                <a:gd name="T21" fmla="*/ 0 h 163"/>
                <a:gd name="T22" fmla="*/ 43 w 105"/>
                <a:gd name="T23" fmla="*/ 0 h 163"/>
                <a:gd name="T24" fmla="*/ 43 w 105"/>
                <a:gd name="T25" fmla="*/ 30 h 163"/>
                <a:gd name="T26" fmla="*/ 32 w 105"/>
                <a:gd name="T27" fmla="*/ 30 h 163"/>
                <a:gd name="T28" fmla="*/ 32 w 105"/>
                <a:gd name="T29" fmla="*/ 77 h 163"/>
                <a:gd name="T30" fmla="*/ 0 w 105"/>
                <a:gd name="T31" fmla="*/ 77 h 163"/>
                <a:gd name="T32" fmla="*/ 0 w 105"/>
                <a:gd name="T33" fmla="*/ 127 h 163"/>
                <a:gd name="T34" fmla="*/ 32 w 105"/>
                <a:gd name="T35" fmla="*/ 127 h 163"/>
                <a:gd name="T36" fmla="*/ 32 w 105"/>
                <a:gd name="T37" fmla="*/ 139 h 163"/>
                <a:gd name="T38" fmla="*/ 55 w 105"/>
                <a:gd name="T39" fmla="*/ 16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5" h="163">
                  <a:moveTo>
                    <a:pt x="55" y="163"/>
                  </a:moveTo>
                  <a:lnTo>
                    <a:pt x="81" y="131"/>
                  </a:lnTo>
                  <a:lnTo>
                    <a:pt x="81" y="127"/>
                  </a:lnTo>
                  <a:lnTo>
                    <a:pt x="85" y="127"/>
                  </a:lnTo>
                  <a:lnTo>
                    <a:pt x="87" y="127"/>
                  </a:lnTo>
                  <a:lnTo>
                    <a:pt x="105" y="127"/>
                  </a:lnTo>
                  <a:lnTo>
                    <a:pt x="105" y="77"/>
                  </a:lnTo>
                  <a:lnTo>
                    <a:pt x="81" y="77"/>
                  </a:lnTo>
                  <a:lnTo>
                    <a:pt x="81" y="30"/>
                  </a:lnTo>
                  <a:lnTo>
                    <a:pt x="69" y="30"/>
                  </a:lnTo>
                  <a:lnTo>
                    <a:pt x="69" y="0"/>
                  </a:lnTo>
                  <a:lnTo>
                    <a:pt x="43" y="0"/>
                  </a:lnTo>
                  <a:lnTo>
                    <a:pt x="43" y="30"/>
                  </a:lnTo>
                  <a:lnTo>
                    <a:pt x="32" y="30"/>
                  </a:lnTo>
                  <a:lnTo>
                    <a:pt x="32" y="77"/>
                  </a:lnTo>
                  <a:lnTo>
                    <a:pt x="0" y="77"/>
                  </a:lnTo>
                  <a:lnTo>
                    <a:pt x="0" y="127"/>
                  </a:lnTo>
                  <a:lnTo>
                    <a:pt x="32" y="127"/>
                  </a:lnTo>
                  <a:lnTo>
                    <a:pt x="32" y="139"/>
                  </a:lnTo>
                  <a:lnTo>
                    <a:pt x="55"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6" name="Freeform 105"/>
            <p:cNvSpPr>
              <a:spLocks noEditPoints="1"/>
            </p:cNvSpPr>
            <p:nvPr/>
          </p:nvSpPr>
          <p:spPr bwMode="auto">
            <a:xfrm>
              <a:off x="4755219" y="2445495"/>
              <a:ext cx="289740" cy="354675"/>
            </a:xfrm>
            <a:custGeom>
              <a:avLst/>
              <a:gdLst>
                <a:gd name="T0" fmla="*/ 114 w 143"/>
                <a:gd name="T1" fmla="*/ 147 h 157"/>
                <a:gd name="T2" fmla="*/ 114 w 143"/>
                <a:gd name="T3" fmla="*/ 147 h 157"/>
                <a:gd name="T4" fmla="*/ 114 w 143"/>
                <a:gd name="T5" fmla="*/ 143 h 157"/>
                <a:gd name="T6" fmla="*/ 116 w 143"/>
                <a:gd name="T7" fmla="*/ 139 h 157"/>
                <a:gd name="T8" fmla="*/ 118 w 143"/>
                <a:gd name="T9" fmla="*/ 139 h 157"/>
                <a:gd name="T10" fmla="*/ 143 w 143"/>
                <a:gd name="T11" fmla="*/ 109 h 157"/>
                <a:gd name="T12" fmla="*/ 114 w 143"/>
                <a:gd name="T13" fmla="*/ 79 h 157"/>
                <a:gd name="T14" fmla="*/ 114 w 143"/>
                <a:gd name="T15" fmla="*/ 67 h 157"/>
                <a:gd name="T16" fmla="*/ 143 w 143"/>
                <a:gd name="T17" fmla="*/ 32 h 157"/>
                <a:gd name="T18" fmla="*/ 112 w 143"/>
                <a:gd name="T19" fmla="*/ 0 h 157"/>
                <a:gd name="T20" fmla="*/ 88 w 143"/>
                <a:gd name="T21" fmla="*/ 0 h 157"/>
                <a:gd name="T22" fmla="*/ 112 w 143"/>
                <a:gd name="T23" fmla="*/ 22 h 157"/>
                <a:gd name="T24" fmla="*/ 112 w 143"/>
                <a:gd name="T25" fmla="*/ 22 h 157"/>
                <a:gd name="T26" fmla="*/ 112 w 143"/>
                <a:gd name="T27" fmla="*/ 22 h 157"/>
                <a:gd name="T28" fmla="*/ 112 w 143"/>
                <a:gd name="T29" fmla="*/ 36 h 157"/>
                <a:gd name="T30" fmla="*/ 112 w 143"/>
                <a:gd name="T31" fmla="*/ 38 h 157"/>
                <a:gd name="T32" fmla="*/ 90 w 143"/>
                <a:gd name="T33" fmla="*/ 59 h 157"/>
                <a:gd name="T34" fmla="*/ 54 w 143"/>
                <a:gd name="T35" fmla="*/ 59 h 157"/>
                <a:gd name="T36" fmla="*/ 30 w 143"/>
                <a:gd name="T37" fmla="*/ 38 h 157"/>
                <a:gd name="T38" fmla="*/ 8 w 143"/>
                <a:gd name="T39" fmla="*/ 59 h 157"/>
                <a:gd name="T40" fmla="*/ 20 w 143"/>
                <a:gd name="T41" fmla="*/ 59 h 157"/>
                <a:gd name="T42" fmla="*/ 20 w 143"/>
                <a:gd name="T43" fmla="*/ 145 h 157"/>
                <a:gd name="T44" fmla="*/ 0 w 143"/>
                <a:gd name="T45" fmla="*/ 145 h 157"/>
                <a:gd name="T46" fmla="*/ 0 w 143"/>
                <a:gd name="T47" fmla="*/ 157 h 157"/>
                <a:gd name="T48" fmla="*/ 114 w 143"/>
                <a:gd name="T49" fmla="*/ 157 h 157"/>
                <a:gd name="T50" fmla="*/ 114 w 143"/>
                <a:gd name="T51" fmla="*/ 153 h 157"/>
                <a:gd name="T52" fmla="*/ 114 w 143"/>
                <a:gd name="T53" fmla="*/ 147 h 157"/>
                <a:gd name="T54" fmla="*/ 102 w 143"/>
                <a:gd name="T55" fmla="*/ 71 h 157"/>
                <a:gd name="T56" fmla="*/ 102 w 143"/>
                <a:gd name="T57" fmla="*/ 137 h 157"/>
                <a:gd name="T58" fmla="*/ 34 w 143"/>
                <a:gd name="T59" fmla="*/ 137 h 157"/>
                <a:gd name="T60" fmla="*/ 34 w 143"/>
                <a:gd name="T61" fmla="*/ 71 h 157"/>
                <a:gd name="T62" fmla="*/ 102 w 143"/>
                <a:gd name="T63" fmla="*/ 7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3" h="157">
                  <a:moveTo>
                    <a:pt x="114" y="147"/>
                  </a:moveTo>
                  <a:lnTo>
                    <a:pt x="114" y="147"/>
                  </a:lnTo>
                  <a:lnTo>
                    <a:pt x="114" y="143"/>
                  </a:lnTo>
                  <a:lnTo>
                    <a:pt x="116" y="139"/>
                  </a:lnTo>
                  <a:lnTo>
                    <a:pt x="118" y="139"/>
                  </a:lnTo>
                  <a:lnTo>
                    <a:pt x="143" y="109"/>
                  </a:lnTo>
                  <a:lnTo>
                    <a:pt x="114" y="79"/>
                  </a:lnTo>
                  <a:lnTo>
                    <a:pt x="114" y="67"/>
                  </a:lnTo>
                  <a:lnTo>
                    <a:pt x="143" y="32"/>
                  </a:lnTo>
                  <a:lnTo>
                    <a:pt x="112" y="0"/>
                  </a:lnTo>
                  <a:lnTo>
                    <a:pt x="88" y="0"/>
                  </a:lnTo>
                  <a:lnTo>
                    <a:pt x="112" y="22"/>
                  </a:lnTo>
                  <a:lnTo>
                    <a:pt x="112" y="22"/>
                  </a:lnTo>
                  <a:lnTo>
                    <a:pt x="112" y="22"/>
                  </a:lnTo>
                  <a:lnTo>
                    <a:pt x="112" y="36"/>
                  </a:lnTo>
                  <a:lnTo>
                    <a:pt x="112" y="38"/>
                  </a:lnTo>
                  <a:lnTo>
                    <a:pt x="90" y="59"/>
                  </a:lnTo>
                  <a:lnTo>
                    <a:pt x="54" y="59"/>
                  </a:lnTo>
                  <a:lnTo>
                    <a:pt x="30" y="38"/>
                  </a:lnTo>
                  <a:lnTo>
                    <a:pt x="8" y="59"/>
                  </a:lnTo>
                  <a:lnTo>
                    <a:pt x="20" y="59"/>
                  </a:lnTo>
                  <a:lnTo>
                    <a:pt x="20" y="145"/>
                  </a:lnTo>
                  <a:lnTo>
                    <a:pt x="0" y="145"/>
                  </a:lnTo>
                  <a:lnTo>
                    <a:pt x="0" y="157"/>
                  </a:lnTo>
                  <a:lnTo>
                    <a:pt x="114" y="157"/>
                  </a:lnTo>
                  <a:lnTo>
                    <a:pt x="114" y="153"/>
                  </a:lnTo>
                  <a:lnTo>
                    <a:pt x="114" y="147"/>
                  </a:lnTo>
                  <a:close/>
                  <a:moveTo>
                    <a:pt x="102" y="71"/>
                  </a:moveTo>
                  <a:lnTo>
                    <a:pt x="102" y="137"/>
                  </a:lnTo>
                  <a:lnTo>
                    <a:pt x="34" y="137"/>
                  </a:lnTo>
                  <a:lnTo>
                    <a:pt x="34" y="71"/>
                  </a:lnTo>
                  <a:lnTo>
                    <a:pt x="102"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7" name="Freeform 106"/>
            <p:cNvSpPr>
              <a:spLocks/>
            </p:cNvSpPr>
            <p:nvPr/>
          </p:nvSpPr>
          <p:spPr bwMode="auto">
            <a:xfrm>
              <a:off x="5492738" y="2445495"/>
              <a:ext cx="214772" cy="411152"/>
            </a:xfrm>
            <a:custGeom>
              <a:avLst/>
              <a:gdLst>
                <a:gd name="T0" fmla="*/ 106 w 106"/>
                <a:gd name="T1" fmla="*/ 0 h 182"/>
                <a:gd name="T2" fmla="*/ 106 w 106"/>
                <a:gd name="T3" fmla="*/ 0 h 182"/>
                <a:gd name="T4" fmla="*/ 40 w 106"/>
                <a:gd name="T5" fmla="*/ 0 h 182"/>
                <a:gd name="T6" fmla="*/ 36 w 106"/>
                <a:gd name="T7" fmla="*/ 0 h 182"/>
                <a:gd name="T8" fmla="*/ 0 w 106"/>
                <a:gd name="T9" fmla="*/ 30 h 182"/>
                <a:gd name="T10" fmla="*/ 32 w 106"/>
                <a:gd name="T11" fmla="*/ 59 h 182"/>
                <a:gd name="T12" fmla="*/ 40 w 106"/>
                <a:gd name="T13" fmla="*/ 59 h 182"/>
                <a:gd name="T14" fmla="*/ 40 w 106"/>
                <a:gd name="T15" fmla="*/ 95 h 182"/>
                <a:gd name="T16" fmla="*/ 40 w 106"/>
                <a:gd name="T17" fmla="*/ 117 h 182"/>
                <a:gd name="T18" fmla="*/ 40 w 106"/>
                <a:gd name="T19" fmla="*/ 182 h 182"/>
                <a:gd name="T20" fmla="*/ 52 w 106"/>
                <a:gd name="T21" fmla="*/ 182 h 182"/>
                <a:gd name="T22" fmla="*/ 52 w 106"/>
                <a:gd name="T23" fmla="*/ 117 h 182"/>
                <a:gd name="T24" fmla="*/ 58 w 106"/>
                <a:gd name="T25" fmla="*/ 117 h 182"/>
                <a:gd name="T26" fmla="*/ 58 w 106"/>
                <a:gd name="T27" fmla="*/ 182 h 182"/>
                <a:gd name="T28" fmla="*/ 70 w 106"/>
                <a:gd name="T29" fmla="*/ 182 h 182"/>
                <a:gd name="T30" fmla="*/ 70 w 106"/>
                <a:gd name="T31" fmla="*/ 117 h 182"/>
                <a:gd name="T32" fmla="*/ 76 w 106"/>
                <a:gd name="T33" fmla="*/ 117 h 182"/>
                <a:gd name="T34" fmla="*/ 76 w 106"/>
                <a:gd name="T35" fmla="*/ 182 h 182"/>
                <a:gd name="T36" fmla="*/ 88 w 106"/>
                <a:gd name="T37" fmla="*/ 182 h 182"/>
                <a:gd name="T38" fmla="*/ 88 w 106"/>
                <a:gd name="T39" fmla="*/ 117 h 182"/>
                <a:gd name="T40" fmla="*/ 96 w 106"/>
                <a:gd name="T41" fmla="*/ 117 h 182"/>
                <a:gd name="T42" fmla="*/ 96 w 106"/>
                <a:gd name="T43" fmla="*/ 182 h 182"/>
                <a:gd name="T44" fmla="*/ 106 w 106"/>
                <a:gd name="T45" fmla="*/ 182 h 182"/>
                <a:gd name="T46" fmla="*/ 106 w 106"/>
                <a:gd name="T47" fmla="*/ 117 h 182"/>
                <a:gd name="T48" fmla="*/ 106 w 106"/>
                <a:gd name="T49" fmla="*/ 117 h 182"/>
                <a:gd name="T50" fmla="*/ 106 w 106"/>
                <a:gd name="T51" fmla="*/ 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 h="182">
                  <a:moveTo>
                    <a:pt x="106" y="0"/>
                  </a:moveTo>
                  <a:lnTo>
                    <a:pt x="106" y="0"/>
                  </a:lnTo>
                  <a:lnTo>
                    <a:pt x="40" y="0"/>
                  </a:lnTo>
                  <a:lnTo>
                    <a:pt x="36" y="0"/>
                  </a:lnTo>
                  <a:lnTo>
                    <a:pt x="0" y="30"/>
                  </a:lnTo>
                  <a:lnTo>
                    <a:pt x="32" y="59"/>
                  </a:lnTo>
                  <a:lnTo>
                    <a:pt x="40" y="59"/>
                  </a:lnTo>
                  <a:lnTo>
                    <a:pt x="40" y="95"/>
                  </a:lnTo>
                  <a:lnTo>
                    <a:pt x="40" y="117"/>
                  </a:lnTo>
                  <a:lnTo>
                    <a:pt x="40" y="182"/>
                  </a:lnTo>
                  <a:lnTo>
                    <a:pt x="52" y="182"/>
                  </a:lnTo>
                  <a:lnTo>
                    <a:pt x="52" y="117"/>
                  </a:lnTo>
                  <a:lnTo>
                    <a:pt x="58" y="117"/>
                  </a:lnTo>
                  <a:lnTo>
                    <a:pt x="58" y="182"/>
                  </a:lnTo>
                  <a:lnTo>
                    <a:pt x="70" y="182"/>
                  </a:lnTo>
                  <a:lnTo>
                    <a:pt x="70" y="117"/>
                  </a:lnTo>
                  <a:lnTo>
                    <a:pt x="76" y="117"/>
                  </a:lnTo>
                  <a:lnTo>
                    <a:pt x="76" y="182"/>
                  </a:lnTo>
                  <a:lnTo>
                    <a:pt x="88" y="182"/>
                  </a:lnTo>
                  <a:lnTo>
                    <a:pt x="88" y="117"/>
                  </a:lnTo>
                  <a:lnTo>
                    <a:pt x="96" y="117"/>
                  </a:lnTo>
                  <a:lnTo>
                    <a:pt x="96" y="182"/>
                  </a:lnTo>
                  <a:lnTo>
                    <a:pt x="106" y="182"/>
                  </a:lnTo>
                  <a:lnTo>
                    <a:pt x="106" y="117"/>
                  </a:lnTo>
                  <a:lnTo>
                    <a:pt x="106" y="117"/>
                  </a:lnTo>
                  <a:lnTo>
                    <a:pt x="10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8" name="Rectangle 107"/>
            <p:cNvSpPr>
              <a:spLocks noChangeArrowheads="1"/>
            </p:cNvSpPr>
            <p:nvPr/>
          </p:nvSpPr>
          <p:spPr bwMode="auto">
            <a:xfrm>
              <a:off x="8797389"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09" name="Freeform 108"/>
            <p:cNvSpPr>
              <a:spLocks/>
            </p:cNvSpPr>
            <p:nvPr/>
          </p:nvSpPr>
          <p:spPr bwMode="auto">
            <a:xfrm>
              <a:off x="8621113"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9 w 197"/>
                <a:gd name="T15" fmla="*/ 68 h 175"/>
                <a:gd name="T16" fmla="*/ 16 w 197"/>
                <a:gd name="T17" fmla="*/ 123 h 175"/>
                <a:gd name="T18" fmla="*/ 55 w 197"/>
                <a:gd name="T19" fmla="*/ 123 h 175"/>
                <a:gd name="T20" fmla="*/ 0 w 197"/>
                <a:gd name="T21" fmla="*/ 175 h 175"/>
                <a:gd name="T22" fmla="*/ 87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9" y="68"/>
                  </a:lnTo>
                  <a:lnTo>
                    <a:pt x="16" y="123"/>
                  </a:lnTo>
                  <a:lnTo>
                    <a:pt x="55" y="123"/>
                  </a:lnTo>
                  <a:lnTo>
                    <a:pt x="0" y="175"/>
                  </a:lnTo>
                  <a:lnTo>
                    <a:pt x="87"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0" name="Rectangle 109"/>
            <p:cNvSpPr>
              <a:spLocks noChangeArrowheads="1"/>
            </p:cNvSpPr>
            <p:nvPr/>
          </p:nvSpPr>
          <p:spPr bwMode="auto">
            <a:xfrm>
              <a:off x="9200592"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1" name="Freeform 110"/>
            <p:cNvSpPr>
              <a:spLocks/>
            </p:cNvSpPr>
            <p:nvPr/>
          </p:nvSpPr>
          <p:spPr bwMode="auto">
            <a:xfrm>
              <a:off x="9024318"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9 w 197"/>
                <a:gd name="T15" fmla="*/ 68 h 175"/>
                <a:gd name="T16" fmla="*/ 16 w 197"/>
                <a:gd name="T17" fmla="*/ 123 h 175"/>
                <a:gd name="T18" fmla="*/ 54 w 197"/>
                <a:gd name="T19" fmla="*/ 123 h 175"/>
                <a:gd name="T20" fmla="*/ 0 w 197"/>
                <a:gd name="T21" fmla="*/ 175 h 175"/>
                <a:gd name="T22" fmla="*/ 87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9" y="68"/>
                  </a:lnTo>
                  <a:lnTo>
                    <a:pt x="16" y="123"/>
                  </a:lnTo>
                  <a:lnTo>
                    <a:pt x="54" y="123"/>
                  </a:lnTo>
                  <a:lnTo>
                    <a:pt x="0" y="175"/>
                  </a:lnTo>
                  <a:lnTo>
                    <a:pt x="87"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2" name="Rectangle 111"/>
            <p:cNvSpPr>
              <a:spLocks noChangeArrowheads="1"/>
            </p:cNvSpPr>
            <p:nvPr/>
          </p:nvSpPr>
          <p:spPr bwMode="auto">
            <a:xfrm>
              <a:off x="9601770" y="4259531"/>
              <a:ext cx="46602"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3" name="Freeform 112"/>
            <p:cNvSpPr>
              <a:spLocks/>
            </p:cNvSpPr>
            <p:nvPr/>
          </p:nvSpPr>
          <p:spPr bwMode="auto">
            <a:xfrm>
              <a:off x="9427521"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9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9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9" y="0"/>
                  </a:lnTo>
                  <a:lnTo>
                    <a:pt x="30" y="68"/>
                  </a:lnTo>
                  <a:lnTo>
                    <a:pt x="68" y="68"/>
                  </a:lnTo>
                  <a:lnTo>
                    <a:pt x="16" y="123"/>
                  </a:lnTo>
                  <a:lnTo>
                    <a:pt x="54" y="123"/>
                  </a:lnTo>
                  <a:lnTo>
                    <a:pt x="0" y="175"/>
                  </a:lnTo>
                  <a:lnTo>
                    <a:pt x="86" y="175"/>
                  </a:lnTo>
                  <a:lnTo>
                    <a:pt x="109"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4" name="Rectangle 113"/>
            <p:cNvSpPr>
              <a:spLocks noChangeArrowheads="1"/>
            </p:cNvSpPr>
            <p:nvPr/>
          </p:nvSpPr>
          <p:spPr bwMode="auto">
            <a:xfrm>
              <a:off x="10004975"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5" name="Freeform 114"/>
            <p:cNvSpPr>
              <a:spLocks/>
            </p:cNvSpPr>
            <p:nvPr/>
          </p:nvSpPr>
          <p:spPr bwMode="auto">
            <a:xfrm>
              <a:off x="9830726" y="3864194"/>
              <a:ext cx="399152" cy="395339"/>
            </a:xfrm>
            <a:custGeom>
              <a:avLst/>
              <a:gdLst>
                <a:gd name="T0" fmla="*/ 197 w 197"/>
                <a:gd name="T1" fmla="*/ 175 h 175"/>
                <a:gd name="T2" fmla="*/ 145 w 197"/>
                <a:gd name="T3" fmla="*/ 123 h 175"/>
                <a:gd name="T4" fmla="*/ 183 w 197"/>
                <a:gd name="T5" fmla="*/ 123 h 175"/>
                <a:gd name="T6" fmla="*/ 129 w 197"/>
                <a:gd name="T7" fmla="*/ 68 h 175"/>
                <a:gd name="T8" fmla="*/ 167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9" y="68"/>
                  </a:lnTo>
                  <a:lnTo>
                    <a:pt x="167"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6" name="Rectangle 115"/>
            <p:cNvSpPr>
              <a:spLocks noChangeArrowheads="1"/>
            </p:cNvSpPr>
            <p:nvPr/>
          </p:nvSpPr>
          <p:spPr bwMode="auto">
            <a:xfrm>
              <a:off x="10408178"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7" name="Freeform 116"/>
            <p:cNvSpPr>
              <a:spLocks/>
            </p:cNvSpPr>
            <p:nvPr/>
          </p:nvSpPr>
          <p:spPr bwMode="auto">
            <a:xfrm>
              <a:off x="10233929" y="3864194"/>
              <a:ext cx="399152" cy="395339"/>
            </a:xfrm>
            <a:custGeom>
              <a:avLst/>
              <a:gdLst>
                <a:gd name="T0" fmla="*/ 197 w 197"/>
                <a:gd name="T1" fmla="*/ 175 h 175"/>
                <a:gd name="T2" fmla="*/ 145 w 197"/>
                <a:gd name="T3" fmla="*/ 123 h 175"/>
                <a:gd name="T4" fmla="*/ 183 w 197"/>
                <a:gd name="T5" fmla="*/ 123 h 175"/>
                <a:gd name="T6" fmla="*/ 128 w 197"/>
                <a:gd name="T7" fmla="*/ 68 h 175"/>
                <a:gd name="T8" fmla="*/ 167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5" y="123"/>
                  </a:lnTo>
                  <a:lnTo>
                    <a:pt x="183" y="123"/>
                  </a:lnTo>
                  <a:lnTo>
                    <a:pt x="128" y="68"/>
                  </a:lnTo>
                  <a:lnTo>
                    <a:pt x="167"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8" name="Rectangle 117"/>
            <p:cNvSpPr>
              <a:spLocks noChangeArrowheads="1"/>
            </p:cNvSpPr>
            <p:nvPr/>
          </p:nvSpPr>
          <p:spPr bwMode="auto">
            <a:xfrm>
              <a:off x="10811382" y="4259531"/>
              <a:ext cx="44575" cy="903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19" name="Freeform 118"/>
            <p:cNvSpPr>
              <a:spLocks/>
            </p:cNvSpPr>
            <p:nvPr/>
          </p:nvSpPr>
          <p:spPr bwMode="auto">
            <a:xfrm>
              <a:off x="10637133" y="3864194"/>
              <a:ext cx="399152" cy="395339"/>
            </a:xfrm>
            <a:custGeom>
              <a:avLst/>
              <a:gdLst>
                <a:gd name="T0" fmla="*/ 197 w 197"/>
                <a:gd name="T1" fmla="*/ 175 h 175"/>
                <a:gd name="T2" fmla="*/ 144 w 197"/>
                <a:gd name="T3" fmla="*/ 123 h 175"/>
                <a:gd name="T4" fmla="*/ 183 w 197"/>
                <a:gd name="T5" fmla="*/ 123 h 175"/>
                <a:gd name="T6" fmla="*/ 128 w 197"/>
                <a:gd name="T7" fmla="*/ 68 h 175"/>
                <a:gd name="T8" fmla="*/ 166 w 197"/>
                <a:gd name="T9" fmla="*/ 68 h 175"/>
                <a:gd name="T10" fmla="*/ 98 w 197"/>
                <a:gd name="T11" fmla="*/ 0 h 175"/>
                <a:gd name="T12" fmla="*/ 30 w 197"/>
                <a:gd name="T13" fmla="*/ 68 h 175"/>
                <a:gd name="T14" fmla="*/ 68 w 197"/>
                <a:gd name="T15" fmla="*/ 68 h 175"/>
                <a:gd name="T16" fmla="*/ 16 w 197"/>
                <a:gd name="T17" fmla="*/ 123 h 175"/>
                <a:gd name="T18" fmla="*/ 54 w 197"/>
                <a:gd name="T19" fmla="*/ 123 h 175"/>
                <a:gd name="T20" fmla="*/ 0 w 197"/>
                <a:gd name="T21" fmla="*/ 175 h 175"/>
                <a:gd name="T22" fmla="*/ 86 w 197"/>
                <a:gd name="T23" fmla="*/ 175 h 175"/>
                <a:gd name="T24" fmla="*/ 108 w 197"/>
                <a:gd name="T25" fmla="*/ 175 h 175"/>
                <a:gd name="T26" fmla="*/ 197 w 197"/>
                <a:gd name="T27" fmla="*/ 175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7" h="175">
                  <a:moveTo>
                    <a:pt x="197" y="175"/>
                  </a:moveTo>
                  <a:lnTo>
                    <a:pt x="144" y="123"/>
                  </a:lnTo>
                  <a:lnTo>
                    <a:pt x="183" y="123"/>
                  </a:lnTo>
                  <a:lnTo>
                    <a:pt x="128" y="68"/>
                  </a:lnTo>
                  <a:lnTo>
                    <a:pt x="166" y="68"/>
                  </a:lnTo>
                  <a:lnTo>
                    <a:pt x="98" y="0"/>
                  </a:lnTo>
                  <a:lnTo>
                    <a:pt x="30" y="68"/>
                  </a:lnTo>
                  <a:lnTo>
                    <a:pt x="68" y="68"/>
                  </a:lnTo>
                  <a:lnTo>
                    <a:pt x="16" y="123"/>
                  </a:lnTo>
                  <a:lnTo>
                    <a:pt x="54" y="123"/>
                  </a:lnTo>
                  <a:lnTo>
                    <a:pt x="0" y="175"/>
                  </a:lnTo>
                  <a:lnTo>
                    <a:pt x="86" y="175"/>
                  </a:lnTo>
                  <a:lnTo>
                    <a:pt x="108" y="175"/>
                  </a:lnTo>
                  <a:lnTo>
                    <a:pt x="197"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schemeClr val="bg1"/>
                </a:solidFill>
              </a:endParaRPr>
            </a:p>
          </p:txBody>
        </p:sp>
        <p:sp>
          <p:nvSpPr>
            <p:cNvPr id="163" name="Oval 130"/>
            <p:cNvSpPr>
              <a:spLocks noChangeArrowheads="1"/>
            </p:cNvSpPr>
            <p:nvPr/>
          </p:nvSpPr>
          <p:spPr bwMode="auto">
            <a:xfrm>
              <a:off x="10580150" y="2543840"/>
              <a:ext cx="270933" cy="273051"/>
            </a:xfrm>
            <a:prstGeom prst="ellipse">
              <a:avLst/>
            </a:pr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4" name="Freeform 131"/>
            <p:cNvSpPr>
              <a:spLocks/>
            </p:cNvSpPr>
            <p:nvPr/>
          </p:nvSpPr>
          <p:spPr bwMode="auto">
            <a:xfrm>
              <a:off x="10656350" y="2380856"/>
              <a:ext cx="95251" cy="224367"/>
            </a:xfrm>
            <a:custGeom>
              <a:avLst/>
              <a:gdLst>
                <a:gd name="T0" fmla="*/ 24 w 45"/>
                <a:gd name="T1" fmla="*/ 106 h 106"/>
                <a:gd name="T2" fmla="*/ 24 w 45"/>
                <a:gd name="T3" fmla="*/ 106 h 106"/>
                <a:gd name="T4" fmla="*/ 0 w 45"/>
                <a:gd name="T5" fmla="*/ 0 h 106"/>
                <a:gd name="T6" fmla="*/ 45 w 45"/>
                <a:gd name="T7" fmla="*/ 0 h 106"/>
                <a:gd name="T8" fmla="*/ 24 w 45"/>
                <a:gd name="T9" fmla="*/ 106 h 106"/>
              </a:gdLst>
              <a:ahLst/>
              <a:cxnLst>
                <a:cxn ang="0">
                  <a:pos x="T0" y="T1"/>
                </a:cxn>
                <a:cxn ang="0">
                  <a:pos x="T2" y="T3"/>
                </a:cxn>
                <a:cxn ang="0">
                  <a:pos x="T4" y="T5"/>
                </a:cxn>
                <a:cxn ang="0">
                  <a:pos x="T6" y="T7"/>
                </a:cxn>
                <a:cxn ang="0">
                  <a:pos x="T8" y="T9"/>
                </a:cxn>
              </a:cxnLst>
              <a:rect l="0" t="0" r="r" b="b"/>
              <a:pathLst>
                <a:path w="45" h="106">
                  <a:moveTo>
                    <a:pt x="24" y="106"/>
                  </a:moveTo>
                  <a:lnTo>
                    <a:pt x="24" y="106"/>
                  </a:lnTo>
                  <a:lnTo>
                    <a:pt x="0" y="0"/>
                  </a:lnTo>
                  <a:lnTo>
                    <a:pt x="45" y="0"/>
                  </a:lnTo>
                  <a:lnTo>
                    <a:pt x="24" y="106"/>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5" name="Freeform 132"/>
            <p:cNvSpPr>
              <a:spLocks/>
            </p:cNvSpPr>
            <p:nvPr/>
          </p:nvSpPr>
          <p:spPr bwMode="auto">
            <a:xfrm>
              <a:off x="10465850" y="2427423"/>
              <a:ext cx="179917" cy="207433"/>
            </a:xfrm>
            <a:custGeom>
              <a:avLst/>
              <a:gdLst>
                <a:gd name="T0" fmla="*/ 85 w 85"/>
                <a:gd name="T1" fmla="*/ 98 h 98"/>
                <a:gd name="T2" fmla="*/ 85 w 85"/>
                <a:gd name="T3" fmla="*/ 98 h 98"/>
                <a:gd name="T4" fmla="*/ 0 w 85"/>
                <a:gd name="T5" fmla="*/ 29 h 98"/>
                <a:gd name="T6" fmla="*/ 35 w 85"/>
                <a:gd name="T7" fmla="*/ 0 h 98"/>
                <a:gd name="T8" fmla="*/ 85 w 85"/>
                <a:gd name="T9" fmla="*/ 98 h 98"/>
              </a:gdLst>
              <a:ahLst/>
              <a:cxnLst>
                <a:cxn ang="0">
                  <a:pos x="T0" y="T1"/>
                </a:cxn>
                <a:cxn ang="0">
                  <a:pos x="T2" y="T3"/>
                </a:cxn>
                <a:cxn ang="0">
                  <a:pos x="T4" y="T5"/>
                </a:cxn>
                <a:cxn ang="0">
                  <a:pos x="T6" y="T7"/>
                </a:cxn>
                <a:cxn ang="0">
                  <a:pos x="T8" y="T9"/>
                </a:cxn>
              </a:cxnLst>
              <a:rect l="0" t="0" r="r" b="b"/>
              <a:pathLst>
                <a:path w="85" h="98">
                  <a:moveTo>
                    <a:pt x="85" y="98"/>
                  </a:moveTo>
                  <a:lnTo>
                    <a:pt x="85" y="98"/>
                  </a:lnTo>
                  <a:lnTo>
                    <a:pt x="0" y="29"/>
                  </a:lnTo>
                  <a:lnTo>
                    <a:pt x="35" y="0"/>
                  </a:lnTo>
                  <a:lnTo>
                    <a:pt x="85" y="98"/>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6" name="Freeform 133"/>
            <p:cNvSpPr>
              <a:spLocks/>
            </p:cNvSpPr>
            <p:nvPr/>
          </p:nvSpPr>
          <p:spPr bwMode="auto">
            <a:xfrm>
              <a:off x="10404466" y="2598873"/>
              <a:ext cx="226484" cy="91017"/>
            </a:xfrm>
            <a:custGeom>
              <a:avLst/>
              <a:gdLst>
                <a:gd name="T0" fmla="*/ 107 w 107"/>
                <a:gd name="T1" fmla="*/ 41 h 43"/>
                <a:gd name="T2" fmla="*/ 107 w 107"/>
                <a:gd name="T3" fmla="*/ 41 h 43"/>
                <a:gd name="T4" fmla="*/ 0 w 107"/>
                <a:gd name="T5" fmla="*/ 43 h 43"/>
                <a:gd name="T6" fmla="*/ 7 w 107"/>
                <a:gd name="T7" fmla="*/ 0 h 43"/>
                <a:gd name="T8" fmla="*/ 107 w 107"/>
                <a:gd name="T9" fmla="*/ 41 h 43"/>
              </a:gdLst>
              <a:ahLst/>
              <a:cxnLst>
                <a:cxn ang="0">
                  <a:pos x="T0" y="T1"/>
                </a:cxn>
                <a:cxn ang="0">
                  <a:pos x="T2" y="T3"/>
                </a:cxn>
                <a:cxn ang="0">
                  <a:pos x="T4" y="T5"/>
                </a:cxn>
                <a:cxn ang="0">
                  <a:pos x="T6" y="T7"/>
                </a:cxn>
                <a:cxn ang="0">
                  <a:pos x="T8" y="T9"/>
                </a:cxn>
              </a:cxnLst>
              <a:rect l="0" t="0" r="r" b="b"/>
              <a:pathLst>
                <a:path w="107" h="43">
                  <a:moveTo>
                    <a:pt x="107" y="41"/>
                  </a:moveTo>
                  <a:lnTo>
                    <a:pt x="107" y="41"/>
                  </a:lnTo>
                  <a:lnTo>
                    <a:pt x="0" y="43"/>
                  </a:lnTo>
                  <a:lnTo>
                    <a:pt x="7" y="0"/>
                  </a:lnTo>
                  <a:lnTo>
                    <a:pt x="107" y="41"/>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7" name="Freeform 134"/>
            <p:cNvSpPr>
              <a:spLocks/>
            </p:cNvSpPr>
            <p:nvPr/>
          </p:nvSpPr>
          <p:spPr bwMode="auto">
            <a:xfrm>
              <a:off x="10436217" y="2736456"/>
              <a:ext cx="213784" cy="156633"/>
            </a:xfrm>
            <a:custGeom>
              <a:avLst/>
              <a:gdLst>
                <a:gd name="T0" fmla="*/ 101 w 101"/>
                <a:gd name="T1" fmla="*/ 0 h 74"/>
                <a:gd name="T2" fmla="*/ 101 w 101"/>
                <a:gd name="T3" fmla="*/ 0 h 74"/>
                <a:gd name="T4" fmla="*/ 21 w 101"/>
                <a:gd name="T5" fmla="*/ 74 h 74"/>
                <a:gd name="T6" fmla="*/ 0 w 101"/>
                <a:gd name="T7" fmla="*/ 36 h 74"/>
                <a:gd name="T8" fmla="*/ 101 w 101"/>
                <a:gd name="T9" fmla="*/ 0 h 74"/>
              </a:gdLst>
              <a:ahLst/>
              <a:cxnLst>
                <a:cxn ang="0">
                  <a:pos x="T0" y="T1"/>
                </a:cxn>
                <a:cxn ang="0">
                  <a:pos x="T2" y="T3"/>
                </a:cxn>
                <a:cxn ang="0">
                  <a:pos x="T4" y="T5"/>
                </a:cxn>
                <a:cxn ang="0">
                  <a:pos x="T6" y="T7"/>
                </a:cxn>
                <a:cxn ang="0">
                  <a:pos x="T8" y="T9"/>
                </a:cxn>
              </a:cxnLst>
              <a:rect l="0" t="0" r="r" b="b"/>
              <a:pathLst>
                <a:path w="101" h="74">
                  <a:moveTo>
                    <a:pt x="101" y="0"/>
                  </a:moveTo>
                  <a:lnTo>
                    <a:pt x="101" y="0"/>
                  </a:lnTo>
                  <a:lnTo>
                    <a:pt x="21" y="74"/>
                  </a:lnTo>
                  <a:lnTo>
                    <a:pt x="0" y="36"/>
                  </a:lnTo>
                  <a:lnTo>
                    <a:pt x="101"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8" name="Freeform 135"/>
            <p:cNvSpPr>
              <a:spLocks/>
            </p:cNvSpPr>
            <p:nvPr/>
          </p:nvSpPr>
          <p:spPr bwMode="auto">
            <a:xfrm>
              <a:off x="10575917" y="2766089"/>
              <a:ext cx="120651" cy="232833"/>
            </a:xfrm>
            <a:custGeom>
              <a:avLst/>
              <a:gdLst>
                <a:gd name="T0" fmla="*/ 57 w 57"/>
                <a:gd name="T1" fmla="*/ 0 h 110"/>
                <a:gd name="T2" fmla="*/ 57 w 57"/>
                <a:gd name="T3" fmla="*/ 0 h 110"/>
                <a:gd name="T4" fmla="*/ 43 w 57"/>
                <a:gd name="T5" fmla="*/ 110 h 110"/>
                <a:gd name="T6" fmla="*/ 0 w 57"/>
                <a:gd name="T7" fmla="*/ 94 h 110"/>
                <a:gd name="T8" fmla="*/ 57 w 57"/>
                <a:gd name="T9" fmla="*/ 0 h 110"/>
              </a:gdLst>
              <a:ahLst/>
              <a:cxnLst>
                <a:cxn ang="0">
                  <a:pos x="T0" y="T1"/>
                </a:cxn>
                <a:cxn ang="0">
                  <a:pos x="T2" y="T3"/>
                </a:cxn>
                <a:cxn ang="0">
                  <a:pos x="T4" y="T5"/>
                </a:cxn>
                <a:cxn ang="0">
                  <a:pos x="T6" y="T7"/>
                </a:cxn>
                <a:cxn ang="0">
                  <a:pos x="T8" y="T9"/>
                </a:cxn>
              </a:cxnLst>
              <a:rect l="0" t="0" r="r" b="b"/>
              <a:pathLst>
                <a:path w="57" h="110">
                  <a:moveTo>
                    <a:pt x="57" y="0"/>
                  </a:moveTo>
                  <a:lnTo>
                    <a:pt x="57" y="0"/>
                  </a:lnTo>
                  <a:lnTo>
                    <a:pt x="43" y="110"/>
                  </a:lnTo>
                  <a:lnTo>
                    <a:pt x="0" y="94"/>
                  </a:lnTo>
                  <a:lnTo>
                    <a:pt x="57"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9" name="Freeform 136"/>
            <p:cNvSpPr>
              <a:spLocks/>
            </p:cNvSpPr>
            <p:nvPr/>
          </p:nvSpPr>
          <p:spPr bwMode="auto">
            <a:xfrm>
              <a:off x="10770650" y="2761856"/>
              <a:ext cx="120651" cy="228600"/>
            </a:xfrm>
            <a:custGeom>
              <a:avLst/>
              <a:gdLst>
                <a:gd name="T0" fmla="*/ 0 w 57"/>
                <a:gd name="T1" fmla="*/ 0 h 108"/>
                <a:gd name="T2" fmla="*/ 0 w 57"/>
                <a:gd name="T3" fmla="*/ 0 h 108"/>
                <a:gd name="T4" fmla="*/ 57 w 57"/>
                <a:gd name="T5" fmla="*/ 91 h 108"/>
                <a:gd name="T6" fmla="*/ 15 w 57"/>
                <a:gd name="T7" fmla="*/ 108 h 108"/>
                <a:gd name="T8" fmla="*/ 0 w 57"/>
                <a:gd name="T9" fmla="*/ 0 h 108"/>
              </a:gdLst>
              <a:ahLst/>
              <a:cxnLst>
                <a:cxn ang="0">
                  <a:pos x="T0" y="T1"/>
                </a:cxn>
                <a:cxn ang="0">
                  <a:pos x="T2" y="T3"/>
                </a:cxn>
                <a:cxn ang="0">
                  <a:pos x="T4" y="T5"/>
                </a:cxn>
                <a:cxn ang="0">
                  <a:pos x="T6" y="T7"/>
                </a:cxn>
                <a:cxn ang="0">
                  <a:pos x="T8" y="T9"/>
                </a:cxn>
              </a:cxnLst>
              <a:rect l="0" t="0" r="r" b="b"/>
              <a:pathLst>
                <a:path w="57" h="108">
                  <a:moveTo>
                    <a:pt x="0" y="0"/>
                  </a:moveTo>
                  <a:lnTo>
                    <a:pt x="0" y="0"/>
                  </a:lnTo>
                  <a:lnTo>
                    <a:pt x="57" y="91"/>
                  </a:lnTo>
                  <a:lnTo>
                    <a:pt x="15" y="108"/>
                  </a:lnTo>
                  <a:lnTo>
                    <a:pt x="0"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0" name="Freeform 137"/>
            <p:cNvSpPr>
              <a:spLocks/>
            </p:cNvSpPr>
            <p:nvPr/>
          </p:nvSpPr>
          <p:spPr bwMode="auto">
            <a:xfrm>
              <a:off x="10802400" y="2721640"/>
              <a:ext cx="224367" cy="135467"/>
            </a:xfrm>
            <a:custGeom>
              <a:avLst/>
              <a:gdLst>
                <a:gd name="T0" fmla="*/ 0 w 106"/>
                <a:gd name="T1" fmla="*/ 0 h 64"/>
                <a:gd name="T2" fmla="*/ 0 w 106"/>
                <a:gd name="T3" fmla="*/ 0 h 64"/>
                <a:gd name="T4" fmla="*/ 106 w 106"/>
                <a:gd name="T5" fmla="*/ 26 h 64"/>
                <a:gd name="T6" fmla="*/ 87 w 106"/>
                <a:gd name="T7" fmla="*/ 64 h 64"/>
                <a:gd name="T8" fmla="*/ 0 w 106"/>
                <a:gd name="T9" fmla="*/ 0 h 64"/>
              </a:gdLst>
              <a:ahLst/>
              <a:cxnLst>
                <a:cxn ang="0">
                  <a:pos x="T0" y="T1"/>
                </a:cxn>
                <a:cxn ang="0">
                  <a:pos x="T2" y="T3"/>
                </a:cxn>
                <a:cxn ang="0">
                  <a:pos x="T4" y="T5"/>
                </a:cxn>
                <a:cxn ang="0">
                  <a:pos x="T6" y="T7"/>
                </a:cxn>
                <a:cxn ang="0">
                  <a:pos x="T8" y="T9"/>
                </a:cxn>
              </a:cxnLst>
              <a:rect l="0" t="0" r="r" b="b"/>
              <a:pathLst>
                <a:path w="106" h="64">
                  <a:moveTo>
                    <a:pt x="0" y="0"/>
                  </a:moveTo>
                  <a:lnTo>
                    <a:pt x="0" y="0"/>
                  </a:lnTo>
                  <a:lnTo>
                    <a:pt x="106" y="26"/>
                  </a:lnTo>
                  <a:lnTo>
                    <a:pt x="87" y="64"/>
                  </a:lnTo>
                  <a:lnTo>
                    <a:pt x="0"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1" name="Freeform 138"/>
            <p:cNvSpPr>
              <a:spLocks/>
            </p:cNvSpPr>
            <p:nvPr/>
          </p:nvSpPr>
          <p:spPr bwMode="auto">
            <a:xfrm>
              <a:off x="10806633" y="2569240"/>
              <a:ext cx="226484" cy="91017"/>
            </a:xfrm>
            <a:custGeom>
              <a:avLst/>
              <a:gdLst>
                <a:gd name="T0" fmla="*/ 0 w 107"/>
                <a:gd name="T1" fmla="*/ 38 h 43"/>
                <a:gd name="T2" fmla="*/ 0 w 107"/>
                <a:gd name="T3" fmla="*/ 38 h 43"/>
                <a:gd name="T4" fmla="*/ 100 w 107"/>
                <a:gd name="T5" fmla="*/ 0 h 43"/>
                <a:gd name="T6" fmla="*/ 107 w 107"/>
                <a:gd name="T7" fmla="*/ 43 h 43"/>
                <a:gd name="T8" fmla="*/ 0 w 107"/>
                <a:gd name="T9" fmla="*/ 38 h 43"/>
              </a:gdLst>
              <a:ahLst/>
              <a:cxnLst>
                <a:cxn ang="0">
                  <a:pos x="T0" y="T1"/>
                </a:cxn>
                <a:cxn ang="0">
                  <a:pos x="T2" y="T3"/>
                </a:cxn>
                <a:cxn ang="0">
                  <a:pos x="T4" y="T5"/>
                </a:cxn>
                <a:cxn ang="0">
                  <a:pos x="T6" y="T7"/>
                </a:cxn>
                <a:cxn ang="0">
                  <a:pos x="T8" y="T9"/>
                </a:cxn>
              </a:cxnLst>
              <a:rect l="0" t="0" r="r" b="b"/>
              <a:pathLst>
                <a:path w="107" h="43">
                  <a:moveTo>
                    <a:pt x="0" y="38"/>
                  </a:moveTo>
                  <a:lnTo>
                    <a:pt x="0" y="38"/>
                  </a:lnTo>
                  <a:lnTo>
                    <a:pt x="100" y="0"/>
                  </a:lnTo>
                  <a:lnTo>
                    <a:pt x="107" y="43"/>
                  </a:lnTo>
                  <a:lnTo>
                    <a:pt x="0" y="38"/>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2" name="Freeform 139"/>
            <p:cNvSpPr>
              <a:spLocks/>
            </p:cNvSpPr>
            <p:nvPr/>
          </p:nvSpPr>
          <p:spPr bwMode="auto">
            <a:xfrm>
              <a:off x="10766417" y="2406256"/>
              <a:ext cx="179917" cy="203200"/>
            </a:xfrm>
            <a:custGeom>
              <a:avLst/>
              <a:gdLst>
                <a:gd name="T0" fmla="*/ 0 w 85"/>
                <a:gd name="T1" fmla="*/ 96 h 96"/>
                <a:gd name="T2" fmla="*/ 0 w 85"/>
                <a:gd name="T3" fmla="*/ 96 h 96"/>
                <a:gd name="T4" fmla="*/ 52 w 85"/>
                <a:gd name="T5" fmla="*/ 0 h 96"/>
                <a:gd name="T6" fmla="*/ 85 w 85"/>
                <a:gd name="T7" fmla="*/ 29 h 96"/>
                <a:gd name="T8" fmla="*/ 0 w 85"/>
                <a:gd name="T9" fmla="*/ 96 h 96"/>
              </a:gdLst>
              <a:ahLst/>
              <a:cxnLst>
                <a:cxn ang="0">
                  <a:pos x="T0" y="T1"/>
                </a:cxn>
                <a:cxn ang="0">
                  <a:pos x="T2" y="T3"/>
                </a:cxn>
                <a:cxn ang="0">
                  <a:pos x="T4" y="T5"/>
                </a:cxn>
                <a:cxn ang="0">
                  <a:pos x="T6" y="T7"/>
                </a:cxn>
                <a:cxn ang="0">
                  <a:pos x="T8" y="T9"/>
                </a:cxn>
              </a:cxnLst>
              <a:rect l="0" t="0" r="r" b="b"/>
              <a:pathLst>
                <a:path w="85" h="96">
                  <a:moveTo>
                    <a:pt x="0" y="96"/>
                  </a:moveTo>
                  <a:lnTo>
                    <a:pt x="0" y="96"/>
                  </a:lnTo>
                  <a:lnTo>
                    <a:pt x="52" y="0"/>
                  </a:lnTo>
                  <a:lnTo>
                    <a:pt x="85" y="29"/>
                  </a:lnTo>
                  <a:lnTo>
                    <a:pt x="0" y="96"/>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3" name="Freeform 140"/>
            <p:cNvSpPr>
              <a:spLocks/>
            </p:cNvSpPr>
            <p:nvPr/>
          </p:nvSpPr>
          <p:spPr bwMode="auto">
            <a:xfrm>
              <a:off x="9928217" y="2598873"/>
              <a:ext cx="973667" cy="558801"/>
            </a:xfrm>
            <a:custGeom>
              <a:avLst/>
              <a:gdLst>
                <a:gd name="T0" fmla="*/ 180 w 194"/>
                <a:gd name="T1" fmla="*/ 110 h 110"/>
                <a:gd name="T2" fmla="*/ 194 w 194"/>
                <a:gd name="T3" fmla="*/ 84 h 110"/>
                <a:gd name="T4" fmla="*/ 142 w 194"/>
                <a:gd name="T5" fmla="*/ 44 h 110"/>
                <a:gd name="T6" fmla="*/ 108 w 194"/>
                <a:gd name="T7" fmla="*/ 9 h 110"/>
                <a:gd name="T8" fmla="*/ 54 w 194"/>
                <a:gd name="T9" fmla="*/ 37 h 110"/>
                <a:gd name="T10" fmla="*/ 23 w 194"/>
                <a:gd name="T11" fmla="*/ 110 h 110"/>
                <a:gd name="T12" fmla="*/ 180 w 194"/>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4" h="110">
                  <a:moveTo>
                    <a:pt x="180" y="110"/>
                  </a:moveTo>
                  <a:cubicBezTo>
                    <a:pt x="193" y="100"/>
                    <a:pt x="194" y="84"/>
                    <a:pt x="194" y="84"/>
                  </a:cubicBezTo>
                  <a:cubicBezTo>
                    <a:pt x="187" y="41"/>
                    <a:pt x="142" y="44"/>
                    <a:pt x="142" y="44"/>
                  </a:cubicBezTo>
                  <a:cubicBezTo>
                    <a:pt x="142" y="44"/>
                    <a:pt x="141" y="17"/>
                    <a:pt x="108" y="9"/>
                  </a:cubicBezTo>
                  <a:cubicBezTo>
                    <a:pt x="71" y="0"/>
                    <a:pt x="54" y="37"/>
                    <a:pt x="54" y="37"/>
                  </a:cubicBezTo>
                  <a:cubicBezTo>
                    <a:pt x="0" y="45"/>
                    <a:pt x="14" y="94"/>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74" name="Oval 141"/>
            <p:cNvSpPr>
              <a:spLocks noChangeArrowheads="1"/>
            </p:cNvSpPr>
            <p:nvPr/>
          </p:nvSpPr>
          <p:spPr bwMode="auto">
            <a:xfrm>
              <a:off x="6888684" y="2780907"/>
              <a:ext cx="275167" cy="275167"/>
            </a:xfrm>
            <a:prstGeom prst="ellipse">
              <a:avLst/>
            </a:pr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5" name="Freeform 142"/>
            <p:cNvSpPr>
              <a:spLocks/>
            </p:cNvSpPr>
            <p:nvPr/>
          </p:nvSpPr>
          <p:spPr bwMode="auto">
            <a:xfrm>
              <a:off x="6969117" y="2620040"/>
              <a:ext cx="88900" cy="222251"/>
            </a:xfrm>
            <a:custGeom>
              <a:avLst/>
              <a:gdLst>
                <a:gd name="T0" fmla="*/ 21 w 42"/>
                <a:gd name="T1" fmla="*/ 105 h 105"/>
                <a:gd name="T2" fmla="*/ 21 w 42"/>
                <a:gd name="T3" fmla="*/ 105 h 105"/>
                <a:gd name="T4" fmla="*/ 0 w 42"/>
                <a:gd name="T5" fmla="*/ 0 h 105"/>
                <a:gd name="T6" fmla="*/ 42 w 42"/>
                <a:gd name="T7" fmla="*/ 0 h 105"/>
                <a:gd name="T8" fmla="*/ 21 w 42"/>
                <a:gd name="T9" fmla="*/ 105 h 105"/>
              </a:gdLst>
              <a:ahLst/>
              <a:cxnLst>
                <a:cxn ang="0">
                  <a:pos x="T0" y="T1"/>
                </a:cxn>
                <a:cxn ang="0">
                  <a:pos x="T2" y="T3"/>
                </a:cxn>
                <a:cxn ang="0">
                  <a:pos x="T4" y="T5"/>
                </a:cxn>
                <a:cxn ang="0">
                  <a:pos x="T6" y="T7"/>
                </a:cxn>
                <a:cxn ang="0">
                  <a:pos x="T8" y="T9"/>
                </a:cxn>
              </a:cxnLst>
              <a:rect l="0" t="0" r="r" b="b"/>
              <a:pathLst>
                <a:path w="42" h="105">
                  <a:moveTo>
                    <a:pt x="21" y="105"/>
                  </a:moveTo>
                  <a:lnTo>
                    <a:pt x="21" y="105"/>
                  </a:lnTo>
                  <a:lnTo>
                    <a:pt x="0" y="0"/>
                  </a:lnTo>
                  <a:lnTo>
                    <a:pt x="42" y="0"/>
                  </a:lnTo>
                  <a:lnTo>
                    <a:pt x="21" y="105"/>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6" name="Freeform 143"/>
            <p:cNvSpPr>
              <a:spLocks/>
            </p:cNvSpPr>
            <p:nvPr/>
          </p:nvSpPr>
          <p:spPr bwMode="auto">
            <a:xfrm>
              <a:off x="6778617" y="2664489"/>
              <a:ext cx="179917" cy="209551"/>
            </a:xfrm>
            <a:custGeom>
              <a:avLst/>
              <a:gdLst>
                <a:gd name="T0" fmla="*/ 85 w 85"/>
                <a:gd name="T1" fmla="*/ 99 h 99"/>
                <a:gd name="T2" fmla="*/ 85 w 85"/>
                <a:gd name="T3" fmla="*/ 99 h 99"/>
                <a:gd name="T4" fmla="*/ 0 w 85"/>
                <a:gd name="T5" fmla="*/ 29 h 99"/>
                <a:gd name="T6" fmla="*/ 33 w 85"/>
                <a:gd name="T7" fmla="*/ 0 h 99"/>
                <a:gd name="T8" fmla="*/ 85 w 85"/>
                <a:gd name="T9" fmla="*/ 99 h 99"/>
              </a:gdLst>
              <a:ahLst/>
              <a:cxnLst>
                <a:cxn ang="0">
                  <a:pos x="T0" y="T1"/>
                </a:cxn>
                <a:cxn ang="0">
                  <a:pos x="T2" y="T3"/>
                </a:cxn>
                <a:cxn ang="0">
                  <a:pos x="T4" y="T5"/>
                </a:cxn>
                <a:cxn ang="0">
                  <a:pos x="T6" y="T7"/>
                </a:cxn>
                <a:cxn ang="0">
                  <a:pos x="T8" y="T9"/>
                </a:cxn>
              </a:cxnLst>
              <a:rect l="0" t="0" r="r" b="b"/>
              <a:pathLst>
                <a:path w="85" h="99">
                  <a:moveTo>
                    <a:pt x="85" y="99"/>
                  </a:moveTo>
                  <a:lnTo>
                    <a:pt x="85" y="99"/>
                  </a:lnTo>
                  <a:lnTo>
                    <a:pt x="0" y="29"/>
                  </a:lnTo>
                  <a:lnTo>
                    <a:pt x="33" y="0"/>
                  </a:lnTo>
                  <a:lnTo>
                    <a:pt x="85" y="99"/>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7" name="Freeform 144"/>
            <p:cNvSpPr>
              <a:spLocks/>
            </p:cNvSpPr>
            <p:nvPr/>
          </p:nvSpPr>
          <p:spPr bwMode="auto">
            <a:xfrm>
              <a:off x="6713000" y="2838056"/>
              <a:ext cx="230717" cy="91017"/>
            </a:xfrm>
            <a:custGeom>
              <a:avLst/>
              <a:gdLst>
                <a:gd name="T0" fmla="*/ 109 w 109"/>
                <a:gd name="T1" fmla="*/ 40 h 43"/>
                <a:gd name="T2" fmla="*/ 109 w 109"/>
                <a:gd name="T3" fmla="*/ 40 h 43"/>
                <a:gd name="T4" fmla="*/ 0 w 109"/>
                <a:gd name="T5" fmla="*/ 43 h 43"/>
                <a:gd name="T6" fmla="*/ 7 w 109"/>
                <a:gd name="T7" fmla="*/ 0 h 43"/>
                <a:gd name="T8" fmla="*/ 109 w 109"/>
                <a:gd name="T9" fmla="*/ 40 h 43"/>
              </a:gdLst>
              <a:ahLst/>
              <a:cxnLst>
                <a:cxn ang="0">
                  <a:pos x="T0" y="T1"/>
                </a:cxn>
                <a:cxn ang="0">
                  <a:pos x="T2" y="T3"/>
                </a:cxn>
                <a:cxn ang="0">
                  <a:pos x="T4" y="T5"/>
                </a:cxn>
                <a:cxn ang="0">
                  <a:pos x="T6" y="T7"/>
                </a:cxn>
                <a:cxn ang="0">
                  <a:pos x="T8" y="T9"/>
                </a:cxn>
              </a:cxnLst>
              <a:rect l="0" t="0" r="r" b="b"/>
              <a:pathLst>
                <a:path w="109" h="43">
                  <a:moveTo>
                    <a:pt x="109" y="40"/>
                  </a:moveTo>
                  <a:lnTo>
                    <a:pt x="109" y="40"/>
                  </a:lnTo>
                  <a:lnTo>
                    <a:pt x="0" y="43"/>
                  </a:lnTo>
                  <a:lnTo>
                    <a:pt x="7" y="0"/>
                  </a:lnTo>
                  <a:lnTo>
                    <a:pt x="109" y="4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8" name="Freeform 145"/>
            <p:cNvSpPr>
              <a:spLocks/>
            </p:cNvSpPr>
            <p:nvPr/>
          </p:nvSpPr>
          <p:spPr bwMode="auto">
            <a:xfrm>
              <a:off x="6742633" y="2973524"/>
              <a:ext cx="220133" cy="158751"/>
            </a:xfrm>
            <a:custGeom>
              <a:avLst/>
              <a:gdLst>
                <a:gd name="T0" fmla="*/ 104 w 104"/>
                <a:gd name="T1" fmla="*/ 0 h 75"/>
                <a:gd name="T2" fmla="*/ 104 w 104"/>
                <a:gd name="T3" fmla="*/ 0 h 75"/>
                <a:gd name="T4" fmla="*/ 24 w 104"/>
                <a:gd name="T5" fmla="*/ 75 h 75"/>
                <a:gd name="T6" fmla="*/ 0 w 104"/>
                <a:gd name="T7" fmla="*/ 36 h 75"/>
                <a:gd name="T8" fmla="*/ 104 w 104"/>
                <a:gd name="T9" fmla="*/ 0 h 75"/>
              </a:gdLst>
              <a:ahLst/>
              <a:cxnLst>
                <a:cxn ang="0">
                  <a:pos x="T0" y="T1"/>
                </a:cxn>
                <a:cxn ang="0">
                  <a:pos x="T2" y="T3"/>
                </a:cxn>
                <a:cxn ang="0">
                  <a:pos x="T4" y="T5"/>
                </a:cxn>
                <a:cxn ang="0">
                  <a:pos x="T6" y="T7"/>
                </a:cxn>
                <a:cxn ang="0">
                  <a:pos x="T8" y="T9"/>
                </a:cxn>
              </a:cxnLst>
              <a:rect l="0" t="0" r="r" b="b"/>
              <a:pathLst>
                <a:path w="104" h="75">
                  <a:moveTo>
                    <a:pt x="104" y="0"/>
                  </a:moveTo>
                  <a:lnTo>
                    <a:pt x="104" y="0"/>
                  </a:lnTo>
                  <a:lnTo>
                    <a:pt x="24" y="75"/>
                  </a:lnTo>
                  <a:lnTo>
                    <a:pt x="0" y="36"/>
                  </a:lnTo>
                  <a:lnTo>
                    <a:pt x="104"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9" name="Freeform 146"/>
            <p:cNvSpPr>
              <a:spLocks/>
            </p:cNvSpPr>
            <p:nvPr/>
          </p:nvSpPr>
          <p:spPr bwMode="auto">
            <a:xfrm>
              <a:off x="6888684" y="3005273"/>
              <a:ext cx="120651" cy="226484"/>
            </a:xfrm>
            <a:custGeom>
              <a:avLst/>
              <a:gdLst>
                <a:gd name="T0" fmla="*/ 57 w 57"/>
                <a:gd name="T1" fmla="*/ 0 h 107"/>
                <a:gd name="T2" fmla="*/ 57 w 57"/>
                <a:gd name="T3" fmla="*/ 0 h 107"/>
                <a:gd name="T4" fmla="*/ 40 w 57"/>
                <a:gd name="T5" fmla="*/ 107 h 107"/>
                <a:gd name="T6" fmla="*/ 0 w 57"/>
                <a:gd name="T7" fmla="*/ 93 h 107"/>
                <a:gd name="T8" fmla="*/ 57 w 57"/>
                <a:gd name="T9" fmla="*/ 0 h 107"/>
              </a:gdLst>
              <a:ahLst/>
              <a:cxnLst>
                <a:cxn ang="0">
                  <a:pos x="T0" y="T1"/>
                </a:cxn>
                <a:cxn ang="0">
                  <a:pos x="T2" y="T3"/>
                </a:cxn>
                <a:cxn ang="0">
                  <a:pos x="T4" y="T5"/>
                </a:cxn>
                <a:cxn ang="0">
                  <a:pos x="T6" y="T7"/>
                </a:cxn>
                <a:cxn ang="0">
                  <a:pos x="T8" y="T9"/>
                </a:cxn>
              </a:cxnLst>
              <a:rect l="0" t="0" r="r" b="b"/>
              <a:pathLst>
                <a:path w="57" h="107">
                  <a:moveTo>
                    <a:pt x="57" y="0"/>
                  </a:moveTo>
                  <a:lnTo>
                    <a:pt x="57" y="0"/>
                  </a:lnTo>
                  <a:lnTo>
                    <a:pt x="40" y="107"/>
                  </a:lnTo>
                  <a:lnTo>
                    <a:pt x="0" y="93"/>
                  </a:lnTo>
                  <a:lnTo>
                    <a:pt x="57"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0" name="Freeform 147"/>
            <p:cNvSpPr>
              <a:spLocks/>
            </p:cNvSpPr>
            <p:nvPr/>
          </p:nvSpPr>
          <p:spPr bwMode="auto">
            <a:xfrm>
              <a:off x="7079184" y="2998924"/>
              <a:ext cx="120651" cy="228600"/>
            </a:xfrm>
            <a:custGeom>
              <a:avLst/>
              <a:gdLst>
                <a:gd name="T0" fmla="*/ 0 w 57"/>
                <a:gd name="T1" fmla="*/ 0 h 108"/>
                <a:gd name="T2" fmla="*/ 0 w 57"/>
                <a:gd name="T3" fmla="*/ 0 h 108"/>
                <a:gd name="T4" fmla="*/ 57 w 57"/>
                <a:gd name="T5" fmla="*/ 91 h 108"/>
                <a:gd name="T6" fmla="*/ 16 w 57"/>
                <a:gd name="T7" fmla="*/ 108 h 108"/>
                <a:gd name="T8" fmla="*/ 0 w 57"/>
                <a:gd name="T9" fmla="*/ 0 h 108"/>
              </a:gdLst>
              <a:ahLst/>
              <a:cxnLst>
                <a:cxn ang="0">
                  <a:pos x="T0" y="T1"/>
                </a:cxn>
                <a:cxn ang="0">
                  <a:pos x="T2" y="T3"/>
                </a:cxn>
                <a:cxn ang="0">
                  <a:pos x="T4" y="T5"/>
                </a:cxn>
                <a:cxn ang="0">
                  <a:pos x="T6" y="T7"/>
                </a:cxn>
                <a:cxn ang="0">
                  <a:pos x="T8" y="T9"/>
                </a:cxn>
              </a:cxnLst>
              <a:rect l="0" t="0" r="r" b="b"/>
              <a:pathLst>
                <a:path w="57" h="108">
                  <a:moveTo>
                    <a:pt x="0" y="0"/>
                  </a:moveTo>
                  <a:lnTo>
                    <a:pt x="0" y="0"/>
                  </a:lnTo>
                  <a:lnTo>
                    <a:pt x="57" y="91"/>
                  </a:lnTo>
                  <a:lnTo>
                    <a:pt x="16" y="108"/>
                  </a:lnTo>
                  <a:lnTo>
                    <a:pt x="0"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1" name="Freeform 148"/>
            <p:cNvSpPr>
              <a:spLocks/>
            </p:cNvSpPr>
            <p:nvPr/>
          </p:nvSpPr>
          <p:spPr bwMode="auto">
            <a:xfrm>
              <a:off x="7113051" y="2958706"/>
              <a:ext cx="222251" cy="137584"/>
            </a:xfrm>
            <a:custGeom>
              <a:avLst/>
              <a:gdLst>
                <a:gd name="T0" fmla="*/ 0 w 105"/>
                <a:gd name="T1" fmla="*/ 0 h 65"/>
                <a:gd name="T2" fmla="*/ 0 w 105"/>
                <a:gd name="T3" fmla="*/ 0 h 65"/>
                <a:gd name="T4" fmla="*/ 105 w 105"/>
                <a:gd name="T5" fmla="*/ 27 h 65"/>
                <a:gd name="T6" fmla="*/ 86 w 105"/>
                <a:gd name="T7" fmla="*/ 65 h 65"/>
                <a:gd name="T8" fmla="*/ 0 w 105"/>
                <a:gd name="T9" fmla="*/ 0 h 65"/>
              </a:gdLst>
              <a:ahLst/>
              <a:cxnLst>
                <a:cxn ang="0">
                  <a:pos x="T0" y="T1"/>
                </a:cxn>
                <a:cxn ang="0">
                  <a:pos x="T2" y="T3"/>
                </a:cxn>
                <a:cxn ang="0">
                  <a:pos x="T4" y="T5"/>
                </a:cxn>
                <a:cxn ang="0">
                  <a:pos x="T6" y="T7"/>
                </a:cxn>
                <a:cxn ang="0">
                  <a:pos x="T8" y="T9"/>
                </a:cxn>
              </a:cxnLst>
              <a:rect l="0" t="0" r="r" b="b"/>
              <a:pathLst>
                <a:path w="105" h="65">
                  <a:moveTo>
                    <a:pt x="0" y="0"/>
                  </a:moveTo>
                  <a:lnTo>
                    <a:pt x="0" y="0"/>
                  </a:lnTo>
                  <a:lnTo>
                    <a:pt x="105" y="27"/>
                  </a:lnTo>
                  <a:lnTo>
                    <a:pt x="86" y="65"/>
                  </a:lnTo>
                  <a:lnTo>
                    <a:pt x="0" y="0"/>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2" name="Freeform 149"/>
            <p:cNvSpPr>
              <a:spLocks/>
            </p:cNvSpPr>
            <p:nvPr/>
          </p:nvSpPr>
          <p:spPr bwMode="auto">
            <a:xfrm>
              <a:off x="7113051" y="2802073"/>
              <a:ext cx="230717" cy="97367"/>
            </a:xfrm>
            <a:custGeom>
              <a:avLst/>
              <a:gdLst>
                <a:gd name="T0" fmla="*/ 0 w 109"/>
                <a:gd name="T1" fmla="*/ 41 h 46"/>
                <a:gd name="T2" fmla="*/ 0 w 109"/>
                <a:gd name="T3" fmla="*/ 41 h 46"/>
                <a:gd name="T4" fmla="*/ 102 w 109"/>
                <a:gd name="T5" fmla="*/ 0 h 46"/>
                <a:gd name="T6" fmla="*/ 109 w 109"/>
                <a:gd name="T7" fmla="*/ 46 h 46"/>
                <a:gd name="T8" fmla="*/ 0 w 109"/>
                <a:gd name="T9" fmla="*/ 41 h 46"/>
              </a:gdLst>
              <a:ahLst/>
              <a:cxnLst>
                <a:cxn ang="0">
                  <a:pos x="T0" y="T1"/>
                </a:cxn>
                <a:cxn ang="0">
                  <a:pos x="T2" y="T3"/>
                </a:cxn>
                <a:cxn ang="0">
                  <a:pos x="T4" y="T5"/>
                </a:cxn>
                <a:cxn ang="0">
                  <a:pos x="T6" y="T7"/>
                </a:cxn>
                <a:cxn ang="0">
                  <a:pos x="T8" y="T9"/>
                </a:cxn>
              </a:cxnLst>
              <a:rect l="0" t="0" r="r" b="b"/>
              <a:pathLst>
                <a:path w="109" h="46">
                  <a:moveTo>
                    <a:pt x="0" y="41"/>
                  </a:moveTo>
                  <a:lnTo>
                    <a:pt x="0" y="41"/>
                  </a:lnTo>
                  <a:lnTo>
                    <a:pt x="102" y="0"/>
                  </a:lnTo>
                  <a:lnTo>
                    <a:pt x="109" y="46"/>
                  </a:lnTo>
                  <a:lnTo>
                    <a:pt x="0" y="41"/>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3" name="Freeform 150"/>
            <p:cNvSpPr>
              <a:spLocks/>
            </p:cNvSpPr>
            <p:nvPr/>
          </p:nvSpPr>
          <p:spPr bwMode="auto">
            <a:xfrm>
              <a:off x="7079184" y="2645440"/>
              <a:ext cx="175684" cy="203200"/>
            </a:xfrm>
            <a:custGeom>
              <a:avLst/>
              <a:gdLst>
                <a:gd name="T0" fmla="*/ 0 w 83"/>
                <a:gd name="T1" fmla="*/ 96 h 96"/>
                <a:gd name="T2" fmla="*/ 0 w 83"/>
                <a:gd name="T3" fmla="*/ 96 h 96"/>
                <a:gd name="T4" fmla="*/ 50 w 83"/>
                <a:gd name="T5" fmla="*/ 0 h 96"/>
                <a:gd name="T6" fmla="*/ 83 w 83"/>
                <a:gd name="T7" fmla="*/ 29 h 96"/>
                <a:gd name="T8" fmla="*/ 0 w 83"/>
                <a:gd name="T9" fmla="*/ 96 h 96"/>
              </a:gdLst>
              <a:ahLst/>
              <a:cxnLst>
                <a:cxn ang="0">
                  <a:pos x="T0" y="T1"/>
                </a:cxn>
                <a:cxn ang="0">
                  <a:pos x="T2" y="T3"/>
                </a:cxn>
                <a:cxn ang="0">
                  <a:pos x="T4" y="T5"/>
                </a:cxn>
                <a:cxn ang="0">
                  <a:pos x="T6" y="T7"/>
                </a:cxn>
                <a:cxn ang="0">
                  <a:pos x="T8" y="T9"/>
                </a:cxn>
              </a:cxnLst>
              <a:rect l="0" t="0" r="r" b="b"/>
              <a:pathLst>
                <a:path w="83" h="96">
                  <a:moveTo>
                    <a:pt x="0" y="96"/>
                  </a:moveTo>
                  <a:lnTo>
                    <a:pt x="0" y="96"/>
                  </a:lnTo>
                  <a:lnTo>
                    <a:pt x="50" y="0"/>
                  </a:lnTo>
                  <a:lnTo>
                    <a:pt x="83" y="29"/>
                  </a:lnTo>
                  <a:lnTo>
                    <a:pt x="0" y="96"/>
                  </a:lnTo>
                  <a:close/>
                </a:path>
              </a:pathLst>
            </a:custGeom>
            <a:grp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4" name="Freeform 151"/>
            <p:cNvSpPr>
              <a:spLocks/>
            </p:cNvSpPr>
            <p:nvPr/>
          </p:nvSpPr>
          <p:spPr bwMode="auto">
            <a:xfrm>
              <a:off x="7690900" y="2569240"/>
              <a:ext cx="973667" cy="556684"/>
            </a:xfrm>
            <a:custGeom>
              <a:avLst/>
              <a:gdLst>
                <a:gd name="T0" fmla="*/ 180 w 194"/>
                <a:gd name="T1" fmla="*/ 110 h 110"/>
                <a:gd name="T2" fmla="*/ 194 w 194"/>
                <a:gd name="T3" fmla="*/ 84 h 110"/>
                <a:gd name="T4" fmla="*/ 142 w 194"/>
                <a:gd name="T5" fmla="*/ 44 h 110"/>
                <a:gd name="T6" fmla="*/ 108 w 194"/>
                <a:gd name="T7" fmla="*/ 9 h 110"/>
                <a:gd name="T8" fmla="*/ 54 w 194"/>
                <a:gd name="T9" fmla="*/ 37 h 110"/>
                <a:gd name="T10" fmla="*/ 23 w 194"/>
                <a:gd name="T11" fmla="*/ 110 h 110"/>
                <a:gd name="T12" fmla="*/ 180 w 194"/>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4" h="110">
                  <a:moveTo>
                    <a:pt x="180" y="110"/>
                  </a:moveTo>
                  <a:cubicBezTo>
                    <a:pt x="193" y="100"/>
                    <a:pt x="194" y="84"/>
                    <a:pt x="194" y="84"/>
                  </a:cubicBezTo>
                  <a:cubicBezTo>
                    <a:pt x="187" y="41"/>
                    <a:pt x="142" y="44"/>
                    <a:pt x="142" y="44"/>
                  </a:cubicBezTo>
                  <a:cubicBezTo>
                    <a:pt x="142" y="44"/>
                    <a:pt x="141" y="17"/>
                    <a:pt x="108" y="9"/>
                  </a:cubicBezTo>
                  <a:cubicBezTo>
                    <a:pt x="71" y="0"/>
                    <a:pt x="54" y="37"/>
                    <a:pt x="54" y="37"/>
                  </a:cubicBezTo>
                  <a:cubicBezTo>
                    <a:pt x="0" y="45"/>
                    <a:pt x="14" y="94"/>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5" name="Freeform 152"/>
            <p:cNvSpPr>
              <a:spLocks/>
            </p:cNvSpPr>
            <p:nvPr/>
          </p:nvSpPr>
          <p:spPr bwMode="auto">
            <a:xfrm>
              <a:off x="7870817" y="3212706"/>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6" name="Freeform 153"/>
            <p:cNvSpPr>
              <a:spLocks/>
            </p:cNvSpPr>
            <p:nvPr/>
          </p:nvSpPr>
          <p:spPr bwMode="auto">
            <a:xfrm>
              <a:off x="8141751" y="3314306"/>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7" name="Freeform 154"/>
            <p:cNvSpPr>
              <a:spLocks/>
            </p:cNvSpPr>
            <p:nvPr/>
          </p:nvSpPr>
          <p:spPr bwMode="auto">
            <a:xfrm>
              <a:off x="8247584" y="3161906"/>
              <a:ext cx="110067" cy="171451"/>
            </a:xfrm>
            <a:custGeom>
              <a:avLst/>
              <a:gdLst>
                <a:gd name="T0" fmla="*/ 2 w 22"/>
                <a:gd name="T1" fmla="*/ 1 h 34"/>
                <a:gd name="T2" fmla="*/ 19 w 22"/>
                <a:gd name="T3" fmla="*/ 18 h 34"/>
                <a:gd name="T4" fmla="*/ 9 w 22"/>
                <a:gd name="T5" fmla="*/ 29 h 34"/>
                <a:gd name="T6" fmla="*/ 0 w 22"/>
                <a:gd name="T7" fmla="*/ 0 h 34"/>
                <a:gd name="T8" fmla="*/ 2 w 22"/>
                <a:gd name="T9" fmla="*/ 1 h 34"/>
              </a:gdLst>
              <a:ahLst/>
              <a:cxnLst>
                <a:cxn ang="0">
                  <a:pos x="T0" y="T1"/>
                </a:cxn>
                <a:cxn ang="0">
                  <a:pos x="T2" y="T3"/>
                </a:cxn>
                <a:cxn ang="0">
                  <a:pos x="T4" y="T5"/>
                </a:cxn>
                <a:cxn ang="0">
                  <a:pos x="T6" y="T7"/>
                </a:cxn>
                <a:cxn ang="0">
                  <a:pos x="T8" y="T9"/>
                </a:cxn>
              </a:cxnLst>
              <a:rect l="0" t="0" r="r" b="b"/>
              <a:pathLst>
                <a:path w="22" h="34">
                  <a:moveTo>
                    <a:pt x="2" y="1"/>
                  </a:moveTo>
                  <a:cubicBezTo>
                    <a:pt x="8" y="6"/>
                    <a:pt x="16" y="11"/>
                    <a:pt x="19" y="18"/>
                  </a:cubicBezTo>
                  <a:cubicBezTo>
                    <a:pt x="22" y="25"/>
                    <a:pt x="17" y="34"/>
                    <a:pt x="9" y="29"/>
                  </a:cubicBezTo>
                  <a:cubicBezTo>
                    <a:pt x="1" y="25"/>
                    <a:pt x="0" y="8"/>
                    <a:pt x="0" y="0"/>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8" name="Freeform 155"/>
            <p:cNvSpPr>
              <a:spLocks/>
            </p:cNvSpPr>
            <p:nvPr/>
          </p:nvSpPr>
          <p:spPr bwMode="auto">
            <a:xfrm>
              <a:off x="8533333" y="3299490"/>
              <a:ext cx="105833" cy="171451"/>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89" name="Freeform 156"/>
            <p:cNvSpPr>
              <a:spLocks/>
            </p:cNvSpPr>
            <p:nvPr/>
          </p:nvSpPr>
          <p:spPr bwMode="auto">
            <a:xfrm>
              <a:off x="8634933" y="3166140"/>
              <a:ext cx="103717" cy="173567"/>
            </a:xfrm>
            <a:custGeom>
              <a:avLst/>
              <a:gdLst>
                <a:gd name="T0" fmla="*/ 1 w 21"/>
                <a:gd name="T1" fmla="*/ 1 h 34"/>
                <a:gd name="T2" fmla="*/ 19 w 21"/>
                <a:gd name="T3" fmla="*/ 18 h 34"/>
                <a:gd name="T4" fmla="*/ 9 w 21"/>
                <a:gd name="T5" fmla="*/ 29 h 34"/>
                <a:gd name="T6" fmla="*/ 0 w 21"/>
                <a:gd name="T7" fmla="*/ 0 h 34"/>
                <a:gd name="T8" fmla="*/ 1 w 21"/>
                <a:gd name="T9" fmla="*/ 1 h 34"/>
              </a:gdLst>
              <a:ahLst/>
              <a:cxnLst>
                <a:cxn ang="0">
                  <a:pos x="T0" y="T1"/>
                </a:cxn>
                <a:cxn ang="0">
                  <a:pos x="T2" y="T3"/>
                </a:cxn>
                <a:cxn ang="0">
                  <a:pos x="T4" y="T5"/>
                </a:cxn>
                <a:cxn ang="0">
                  <a:pos x="T6" y="T7"/>
                </a:cxn>
                <a:cxn ang="0">
                  <a:pos x="T8" y="T9"/>
                </a:cxn>
              </a:cxnLst>
              <a:rect l="0" t="0" r="r" b="b"/>
              <a:pathLst>
                <a:path w="21" h="34">
                  <a:moveTo>
                    <a:pt x="1" y="1"/>
                  </a:moveTo>
                  <a:cubicBezTo>
                    <a:pt x="7" y="6"/>
                    <a:pt x="15" y="11"/>
                    <a:pt x="19" y="18"/>
                  </a:cubicBezTo>
                  <a:cubicBezTo>
                    <a:pt x="21" y="25"/>
                    <a:pt x="16" y="34"/>
                    <a:pt x="9" y="29"/>
                  </a:cubicBezTo>
                  <a:cubicBezTo>
                    <a:pt x="0" y="25"/>
                    <a:pt x="0" y="8"/>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0" name="Freeform 157"/>
            <p:cNvSpPr>
              <a:spLocks/>
            </p:cNvSpPr>
            <p:nvPr/>
          </p:nvSpPr>
          <p:spPr bwMode="auto">
            <a:xfrm>
              <a:off x="8859300" y="2609456"/>
              <a:ext cx="969433" cy="556684"/>
            </a:xfrm>
            <a:custGeom>
              <a:avLst/>
              <a:gdLst>
                <a:gd name="T0" fmla="*/ 180 w 193"/>
                <a:gd name="T1" fmla="*/ 110 h 110"/>
                <a:gd name="T2" fmla="*/ 193 w 193"/>
                <a:gd name="T3" fmla="*/ 84 h 110"/>
                <a:gd name="T4" fmla="*/ 141 w 193"/>
                <a:gd name="T5" fmla="*/ 44 h 110"/>
                <a:gd name="T6" fmla="*/ 107 w 193"/>
                <a:gd name="T7" fmla="*/ 9 h 110"/>
                <a:gd name="T8" fmla="*/ 53 w 193"/>
                <a:gd name="T9" fmla="*/ 36 h 110"/>
                <a:gd name="T10" fmla="*/ 23 w 193"/>
                <a:gd name="T11" fmla="*/ 110 h 110"/>
                <a:gd name="T12" fmla="*/ 180 w 193"/>
                <a:gd name="T13" fmla="*/ 110 h 110"/>
              </a:gdLst>
              <a:ahLst/>
              <a:cxnLst>
                <a:cxn ang="0">
                  <a:pos x="T0" y="T1"/>
                </a:cxn>
                <a:cxn ang="0">
                  <a:pos x="T2" y="T3"/>
                </a:cxn>
                <a:cxn ang="0">
                  <a:pos x="T4" y="T5"/>
                </a:cxn>
                <a:cxn ang="0">
                  <a:pos x="T6" y="T7"/>
                </a:cxn>
                <a:cxn ang="0">
                  <a:pos x="T8" y="T9"/>
                </a:cxn>
                <a:cxn ang="0">
                  <a:pos x="T10" y="T11"/>
                </a:cxn>
                <a:cxn ang="0">
                  <a:pos x="T12" y="T13"/>
                </a:cxn>
              </a:cxnLst>
              <a:rect l="0" t="0" r="r" b="b"/>
              <a:pathLst>
                <a:path w="193" h="110">
                  <a:moveTo>
                    <a:pt x="180" y="110"/>
                  </a:moveTo>
                  <a:cubicBezTo>
                    <a:pt x="193" y="100"/>
                    <a:pt x="193" y="84"/>
                    <a:pt x="193" y="84"/>
                  </a:cubicBezTo>
                  <a:cubicBezTo>
                    <a:pt x="186" y="41"/>
                    <a:pt x="141" y="44"/>
                    <a:pt x="141" y="44"/>
                  </a:cubicBezTo>
                  <a:cubicBezTo>
                    <a:pt x="141" y="44"/>
                    <a:pt x="141" y="17"/>
                    <a:pt x="107" y="9"/>
                  </a:cubicBezTo>
                  <a:cubicBezTo>
                    <a:pt x="70" y="0"/>
                    <a:pt x="53" y="36"/>
                    <a:pt x="53" y="36"/>
                  </a:cubicBezTo>
                  <a:cubicBezTo>
                    <a:pt x="0" y="44"/>
                    <a:pt x="14" y="93"/>
                    <a:pt x="23" y="110"/>
                  </a:cubicBezTo>
                  <a:lnTo>
                    <a:pt x="180"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191" name="Freeform 158"/>
            <p:cNvSpPr>
              <a:spLocks/>
            </p:cNvSpPr>
            <p:nvPr/>
          </p:nvSpPr>
          <p:spPr bwMode="auto">
            <a:xfrm>
              <a:off x="9064617" y="2979873"/>
              <a:ext cx="482600" cy="429684"/>
            </a:xfrm>
            <a:custGeom>
              <a:avLst/>
              <a:gdLst>
                <a:gd name="T0" fmla="*/ 0 w 96"/>
                <a:gd name="T1" fmla="*/ 0 h 85"/>
                <a:gd name="T2" fmla="*/ 28 w 96"/>
                <a:gd name="T3" fmla="*/ 51 h 85"/>
                <a:gd name="T4" fmla="*/ 45 w 96"/>
                <a:gd name="T5" fmla="*/ 23 h 85"/>
                <a:gd name="T6" fmla="*/ 96 w 96"/>
                <a:gd name="T7" fmla="*/ 85 h 85"/>
                <a:gd name="T8" fmla="*/ 47 w 96"/>
                <a:gd name="T9" fmla="*/ 0 h 85"/>
                <a:gd name="T10" fmla="*/ 28 w 96"/>
                <a:gd name="T11" fmla="*/ 20 h 85"/>
                <a:gd name="T12" fmla="*/ 0 w 96"/>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96" h="85">
                  <a:moveTo>
                    <a:pt x="0" y="0"/>
                  </a:moveTo>
                  <a:cubicBezTo>
                    <a:pt x="1" y="0"/>
                    <a:pt x="28" y="51"/>
                    <a:pt x="28" y="51"/>
                  </a:cubicBezTo>
                  <a:cubicBezTo>
                    <a:pt x="28" y="51"/>
                    <a:pt x="43" y="22"/>
                    <a:pt x="45" y="23"/>
                  </a:cubicBezTo>
                  <a:cubicBezTo>
                    <a:pt x="47" y="25"/>
                    <a:pt x="96" y="85"/>
                    <a:pt x="96" y="85"/>
                  </a:cubicBezTo>
                  <a:cubicBezTo>
                    <a:pt x="47" y="0"/>
                    <a:pt x="47" y="0"/>
                    <a:pt x="47" y="0"/>
                  </a:cubicBezTo>
                  <a:cubicBezTo>
                    <a:pt x="28" y="20"/>
                    <a:pt x="28" y="20"/>
                    <a:pt x="28" y="2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grpSp>
      <p:grpSp>
        <p:nvGrpSpPr>
          <p:cNvPr id="5" name="组合 4"/>
          <p:cNvGrpSpPr/>
          <p:nvPr/>
        </p:nvGrpSpPr>
        <p:grpSpPr>
          <a:xfrm>
            <a:off x="4169759" y="2138686"/>
            <a:ext cx="3488520" cy="3468443"/>
            <a:chOff x="4999716" y="1211018"/>
            <a:chExt cx="1530305" cy="1507165"/>
          </a:xfrm>
          <a:solidFill>
            <a:srgbClr val="3D3836"/>
          </a:solidFill>
        </p:grpSpPr>
        <p:sp>
          <p:nvSpPr>
            <p:cNvPr id="193" name="椭圆 192"/>
            <p:cNvSpPr/>
            <p:nvPr/>
          </p:nvSpPr>
          <p:spPr>
            <a:xfrm>
              <a:off x="5047996" y="1212334"/>
              <a:ext cx="1476000" cy="1476000"/>
            </a:xfrm>
            <a:prstGeom prst="ellipse">
              <a:avLst/>
            </a:prstGeom>
            <a:grpFill/>
            <a:ln w="952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1867">
                <a:solidFill>
                  <a:schemeClr val="bg1"/>
                </a:solidFill>
                <a:latin typeface="华文细黑" panose="02010600040101010101" pitchFamily="2" charset="-122"/>
                <a:ea typeface="华文细黑" panose="02010600040101010101" pitchFamily="2" charset="-122"/>
              </a:endParaRPr>
            </a:p>
          </p:txBody>
        </p:sp>
        <p:sp>
          <p:nvSpPr>
            <p:cNvPr id="194" name="Arc 13"/>
            <p:cNvSpPr/>
            <p:nvPr/>
          </p:nvSpPr>
          <p:spPr>
            <a:xfrm>
              <a:off x="4999716" y="1211018"/>
              <a:ext cx="1530305" cy="1507165"/>
            </a:xfrm>
            <a:prstGeom prst="arc">
              <a:avLst>
                <a:gd name="adj1" fmla="val 16200000"/>
                <a:gd name="adj2" fmla="val 20660999"/>
              </a:avLst>
            </a:prstGeom>
            <a:grpFill/>
            <a:ln w="127000" cap="rnd">
              <a:solidFill>
                <a:srgbClr val="084772"/>
              </a:solidFill>
            </a:ln>
          </p:spPr>
          <p:style>
            <a:lnRef idx="1">
              <a:schemeClr val="accent1"/>
            </a:lnRef>
            <a:fillRef idx="0">
              <a:schemeClr val="accent1"/>
            </a:fillRef>
            <a:effectRef idx="0">
              <a:schemeClr val="accent1"/>
            </a:effectRef>
            <a:fontRef idx="minor">
              <a:schemeClr val="tx1"/>
            </a:fontRef>
          </p:style>
          <p:txBody>
            <a:bodyPr lIns="91440" tIns="45720" rIns="91440" bIns="45720" rtlCol="0" anchor="ctr"/>
            <a:lstStyle/>
            <a:p>
              <a:pPr algn="ctr"/>
              <a:endParaRPr lang="en-US" sz="1867">
                <a:solidFill>
                  <a:schemeClr val="bg1"/>
                </a:solidFill>
                <a:latin typeface="华文细黑" panose="02010600040101010101" pitchFamily="2" charset="-122"/>
                <a:ea typeface="华文细黑" panose="02010600040101010101" pitchFamily="2" charset="-122"/>
              </a:endParaRPr>
            </a:p>
          </p:txBody>
        </p:sp>
      </p:grpSp>
      <p:sp>
        <p:nvSpPr>
          <p:cNvPr id="150" name="TextBox 17">
            <a:extLst>
              <a:ext uri="{FF2B5EF4-FFF2-40B4-BE49-F238E27FC236}">
                <a16:creationId xmlns:a16="http://schemas.microsoft.com/office/drawing/2014/main" id="{A4351B2E-46BC-483E-8469-CE142DE86378}"/>
              </a:ext>
            </a:extLst>
          </p:cNvPr>
          <p:cNvSpPr txBox="1"/>
          <p:nvPr/>
        </p:nvSpPr>
        <p:spPr>
          <a:xfrm>
            <a:off x="5382327" y="3627077"/>
            <a:ext cx="1159292" cy="338554"/>
          </a:xfrm>
          <a:prstGeom prst="rect">
            <a:avLst/>
          </a:prstGeom>
          <a:noFill/>
        </p:spPr>
        <p:txBody>
          <a:bodyPr wrap="none" rtlCol="0">
            <a:spAutoFit/>
          </a:bodyPr>
          <a:lstStyle>
            <a:defPPr>
              <a:defRPr lang="zh-CN"/>
            </a:defPPr>
            <a:lvl1pPr algn="r">
              <a:defRPr sz="1200">
                <a:solidFill>
                  <a:srgbClr val="F09C2A"/>
                </a:solidFill>
                <a:latin typeface="Arial Rounded MT Bold" pitchFamily="34" charset="0"/>
              </a:defRPr>
            </a:lvl1pPr>
          </a:lstStyle>
          <a:p>
            <a:pPr algn="l"/>
            <a:r>
              <a:rPr lang="zh-CN" altLang="en-US" sz="1600" spc="300" dirty="0">
                <a:solidFill>
                  <a:schemeClr val="bg1"/>
                </a:solidFill>
                <a:latin typeface="微软雅黑" panose="020B0503020204020204" pitchFamily="34" charset="-122"/>
                <a:ea typeface="微软雅黑" panose="020B0503020204020204" pitchFamily="34" charset="-122"/>
              </a:rPr>
              <a:t>添加标题</a:t>
            </a:r>
          </a:p>
        </p:txBody>
      </p:sp>
      <p:sp>
        <p:nvSpPr>
          <p:cNvPr id="151" name="TextBox 18">
            <a:extLst>
              <a:ext uri="{FF2B5EF4-FFF2-40B4-BE49-F238E27FC236}">
                <a16:creationId xmlns:a16="http://schemas.microsoft.com/office/drawing/2014/main" id="{1D44CDA8-59CC-4EC9-A17E-944E5995B06C}"/>
              </a:ext>
            </a:extLst>
          </p:cNvPr>
          <p:cNvSpPr txBox="1"/>
          <p:nvPr/>
        </p:nvSpPr>
        <p:spPr>
          <a:xfrm>
            <a:off x="4984012" y="3944996"/>
            <a:ext cx="2038833" cy="613501"/>
          </a:xfrm>
          <a:prstGeom prst="rect">
            <a:avLst/>
          </a:prstGeom>
          <a:noFill/>
        </p:spPr>
        <p:txBody>
          <a:bodyPr wrap="square" rtlCol="0">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152" name="Freeform 876">
            <a:extLst>
              <a:ext uri="{FF2B5EF4-FFF2-40B4-BE49-F238E27FC236}">
                <a16:creationId xmlns:a16="http://schemas.microsoft.com/office/drawing/2014/main" id="{B48A6FDE-645B-4BC5-B88C-BFEFE9D5C7C8}"/>
              </a:ext>
            </a:extLst>
          </p:cNvPr>
          <p:cNvSpPr>
            <a:spLocks noEditPoints="1"/>
          </p:cNvSpPr>
          <p:nvPr/>
        </p:nvSpPr>
        <p:spPr bwMode="auto">
          <a:xfrm>
            <a:off x="5736600" y="2771593"/>
            <a:ext cx="531593" cy="632498"/>
          </a:xfrm>
          <a:custGeom>
            <a:avLst/>
            <a:gdLst>
              <a:gd name="T0" fmla="*/ 3 w 222"/>
              <a:gd name="T1" fmla="*/ 28 h 265"/>
              <a:gd name="T2" fmla="*/ 26 w 222"/>
              <a:gd name="T3" fmla="*/ 3 h 265"/>
              <a:gd name="T4" fmla="*/ 55 w 222"/>
              <a:gd name="T5" fmla="*/ 31 h 265"/>
              <a:gd name="T6" fmla="*/ 50 w 222"/>
              <a:gd name="T7" fmla="*/ 9 h 265"/>
              <a:gd name="T8" fmla="*/ 172 w 222"/>
              <a:gd name="T9" fmla="*/ 8 h 265"/>
              <a:gd name="T10" fmla="*/ 170 w 222"/>
              <a:gd name="T11" fmla="*/ 30 h 265"/>
              <a:gd name="T12" fmla="*/ 200 w 222"/>
              <a:gd name="T13" fmla="*/ 3 h 265"/>
              <a:gd name="T14" fmla="*/ 220 w 222"/>
              <a:gd name="T15" fmla="*/ 28 h 265"/>
              <a:gd name="T16" fmla="*/ 175 w 222"/>
              <a:gd name="T17" fmla="*/ 104 h 265"/>
              <a:gd name="T18" fmla="*/ 119 w 222"/>
              <a:gd name="T19" fmla="*/ 134 h 265"/>
              <a:gd name="T20" fmla="*/ 132 w 222"/>
              <a:gd name="T21" fmla="*/ 149 h 265"/>
              <a:gd name="T22" fmla="*/ 120 w 222"/>
              <a:gd name="T23" fmla="*/ 168 h 265"/>
              <a:gd name="T24" fmla="*/ 164 w 222"/>
              <a:gd name="T25" fmla="*/ 198 h 265"/>
              <a:gd name="T26" fmla="*/ 168 w 222"/>
              <a:gd name="T27" fmla="*/ 217 h 265"/>
              <a:gd name="T28" fmla="*/ 64 w 222"/>
              <a:gd name="T29" fmla="*/ 217 h 265"/>
              <a:gd name="T30" fmla="*/ 58 w 222"/>
              <a:gd name="T31" fmla="*/ 199 h 265"/>
              <a:gd name="T32" fmla="*/ 76 w 222"/>
              <a:gd name="T33" fmla="*/ 202 h 265"/>
              <a:gd name="T34" fmla="*/ 103 w 222"/>
              <a:gd name="T35" fmla="*/ 167 h 265"/>
              <a:gd name="T36" fmla="*/ 90 w 222"/>
              <a:gd name="T37" fmla="*/ 151 h 265"/>
              <a:gd name="T38" fmla="*/ 104 w 222"/>
              <a:gd name="T39" fmla="*/ 135 h 265"/>
              <a:gd name="T40" fmla="*/ 59 w 222"/>
              <a:gd name="T41" fmla="*/ 111 h 265"/>
              <a:gd name="T42" fmla="*/ 3 w 222"/>
              <a:gd name="T43" fmla="*/ 28 h 265"/>
              <a:gd name="T44" fmla="*/ 15 w 222"/>
              <a:gd name="T45" fmla="*/ 23 h 265"/>
              <a:gd name="T46" fmla="*/ 73 w 222"/>
              <a:gd name="T47" fmla="*/ 107 h 265"/>
              <a:gd name="T48" fmla="*/ 55 w 222"/>
              <a:gd name="T49" fmla="*/ 42 h 265"/>
              <a:gd name="T50" fmla="*/ 25 w 222"/>
              <a:gd name="T51" fmla="*/ 13 h 265"/>
              <a:gd name="T52" fmla="*/ 15 w 222"/>
              <a:gd name="T53" fmla="*/ 23 h 265"/>
              <a:gd name="T54" fmla="*/ 183 w 222"/>
              <a:gd name="T55" fmla="*/ 41 h 265"/>
              <a:gd name="T56" fmla="*/ 168 w 222"/>
              <a:gd name="T57" fmla="*/ 41 h 265"/>
              <a:gd name="T58" fmla="*/ 151 w 222"/>
              <a:gd name="T59" fmla="*/ 106 h 265"/>
              <a:gd name="T60" fmla="*/ 207 w 222"/>
              <a:gd name="T61" fmla="*/ 20 h 265"/>
              <a:gd name="T62" fmla="*/ 183 w 222"/>
              <a:gd name="T63" fmla="*/ 41 h 265"/>
              <a:gd name="T64" fmla="*/ 66 w 222"/>
              <a:gd name="T65" fmla="*/ 21 h 265"/>
              <a:gd name="T66" fmla="*/ 111 w 222"/>
              <a:gd name="T67" fmla="*/ 124 h 265"/>
              <a:gd name="T68" fmla="*/ 139 w 222"/>
              <a:gd name="T69" fmla="*/ 98 h 265"/>
              <a:gd name="T70" fmla="*/ 157 w 222"/>
              <a:gd name="T71" fmla="*/ 21 h 265"/>
              <a:gd name="T72" fmla="*/ 66 w 222"/>
              <a:gd name="T73" fmla="*/ 21 h 265"/>
              <a:gd name="T74" fmla="*/ 122 w 222"/>
              <a:gd name="T75" fmla="*/ 35 h 265"/>
              <a:gd name="T76" fmla="*/ 71 w 222"/>
              <a:gd name="T77" fmla="*/ 41 h 265"/>
              <a:gd name="T78" fmla="*/ 124 w 222"/>
              <a:gd name="T79" fmla="*/ 42 h 265"/>
              <a:gd name="T80" fmla="*/ 118 w 222"/>
              <a:gd name="T81" fmla="*/ 110 h 265"/>
              <a:gd name="T82" fmla="*/ 149 w 222"/>
              <a:gd name="T83" fmla="*/ 27 h 265"/>
              <a:gd name="T84" fmla="*/ 122 w 222"/>
              <a:gd name="T85" fmla="*/ 35 h 265"/>
              <a:gd name="T86" fmla="*/ 40 w 222"/>
              <a:gd name="T87" fmla="*/ 222 h 265"/>
              <a:gd name="T88" fmla="*/ 183 w 222"/>
              <a:gd name="T89" fmla="*/ 222 h 265"/>
              <a:gd name="T90" fmla="*/ 191 w 222"/>
              <a:gd name="T91" fmla="*/ 265 h 265"/>
              <a:gd name="T92" fmla="*/ 33 w 222"/>
              <a:gd name="T93" fmla="*/ 265 h 265"/>
              <a:gd name="T94" fmla="*/ 40 w 222"/>
              <a:gd name="T95" fmla="*/ 22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2" h="265">
                <a:moveTo>
                  <a:pt x="3" y="28"/>
                </a:moveTo>
                <a:cubicBezTo>
                  <a:pt x="0" y="15"/>
                  <a:pt x="12" y="0"/>
                  <a:pt x="26" y="3"/>
                </a:cubicBezTo>
                <a:cubicBezTo>
                  <a:pt x="41" y="6"/>
                  <a:pt x="46" y="21"/>
                  <a:pt x="55" y="31"/>
                </a:cubicBezTo>
                <a:cubicBezTo>
                  <a:pt x="53" y="24"/>
                  <a:pt x="52" y="17"/>
                  <a:pt x="50" y="9"/>
                </a:cubicBezTo>
                <a:cubicBezTo>
                  <a:pt x="91" y="7"/>
                  <a:pt x="132" y="9"/>
                  <a:pt x="172" y="8"/>
                </a:cubicBezTo>
                <a:cubicBezTo>
                  <a:pt x="171" y="16"/>
                  <a:pt x="170" y="23"/>
                  <a:pt x="170" y="30"/>
                </a:cubicBezTo>
                <a:cubicBezTo>
                  <a:pt x="178" y="20"/>
                  <a:pt x="184" y="3"/>
                  <a:pt x="200" y="3"/>
                </a:cubicBezTo>
                <a:cubicBezTo>
                  <a:pt x="213" y="2"/>
                  <a:pt x="222" y="16"/>
                  <a:pt x="220" y="28"/>
                </a:cubicBezTo>
                <a:cubicBezTo>
                  <a:pt x="218" y="58"/>
                  <a:pt x="199" y="85"/>
                  <a:pt x="175" y="104"/>
                </a:cubicBezTo>
                <a:cubicBezTo>
                  <a:pt x="159" y="118"/>
                  <a:pt x="137" y="123"/>
                  <a:pt x="119" y="134"/>
                </a:cubicBezTo>
                <a:cubicBezTo>
                  <a:pt x="124" y="139"/>
                  <a:pt x="128" y="144"/>
                  <a:pt x="132" y="149"/>
                </a:cubicBezTo>
                <a:cubicBezTo>
                  <a:pt x="135" y="158"/>
                  <a:pt x="125" y="162"/>
                  <a:pt x="120" y="168"/>
                </a:cubicBezTo>
                <a:cubicBezTo>
                  <a:pt x="123" y="189"/>
                  <a:pt x="142" y="209"/>
                  <a:pt x="164" y="198"/>
                </a:cubicBezTo>
                <a:cubicBezTo>
                  <a:pt x="168" y="203"/>
                  <a:pt x="169" y="210"/>
                  <a:pt x="168" y="217"/>
                </a:cubicBezTo>
                <a:cubicBezTo>
                  <a:pt x="133" y="217"/>
                  <a:pt x="99" y="218"/>
                  <a:pt x="64" y="217"/>
                </a:cubicBezTo>
                <a:cubicBezTo>
                  <a:pt x="54" y="219"/>
                  <a:pt x="53" y="205"/>
                  <a:pt x="58" y="199"/>
                </a:cubicBezTo>
                <a:cubicBezTo>
                  <a:pt x="64" y="199"/>
                  <a:pt x="70" y="201"/>
                  <a:pt x="76" y="202"/>
                </a:cubicBezTo>
                <a:cubicBezTo>
                  <a:pt x="92" y="197"/>
                  <a:pt x="100" y="183"/>
                  <a:pt x="103" y="167"/>
                </a:cubicBezTo>
                <a:cubicBezTo>
                  <a:pt x="98" y="162"/>
                  <a:pt x="91" y="158"/>
                  <a:pt x="90" y="151"/>
                </a:cubicBezTo>
                <a:cubicBezTo>
                  <a:pt x="94" y="145"/>
                  <a:pt x="99" y="140"/>
                  <a:pt x="104" y="135"/>
                </a:cubicBezTo>
                <a:cubicBezTo>
                  <a:pt x="91" y="124"/>
                  <a:pt x="73" y="121"/>
                  <a:pt x="59" y="111"/>
                </a:cubicBezTo>
                <a:cubicBezTo>
                  <a:pt x="30" y="93"/>
                  <a:pt x="7" y="63"/>
                  <a:pt x="3" y="28"/>
                </a:cubicBezTo>
                <a:close/>
                <a:moveTo>
                  <a:pt x="15" y="23"/>
                </a:moveTo>
                <a:cubicBezTo>
                  <a:pt x="18" y="59"/>
                  <a:pt x="44" y="88"/>
                  <a:pt x="73" y="107"/>
                </a:cubicBezTo>
                <a:cubicBezTo>
                  <a:pt x="63" y="87"/>
                  <a:pt x="58" y="64"/>
                  <a:pt x="55" y="42"/>
                </a:cubicBezTo>
                <a:cubicBezTo>
                  <a:pt x="36" y="45"/>
                  <a:pt x="36" y="23"/>
                  <a:pt x="25" y="13"/>
                </a:cubicBezTo>
                <a:cubicBezTo>
                  <a:pt x="21" y="16"/>
                  <a:pt x="18" y="20"/>
                  <a:pt x="15" y="23"/>
                </a:cubicBezTo>
                <a:close/>
                <a:moveTo>
                  <a:pt x="183" y="41"/>
                </a:moveTo>
                <a:cubicBezTo>
                  <a:pt x="178" y="41"/>
                  <a:pt x="173" y="41"/>
                  <a:pt x="168" y="41"/>
                </a:cubicBezTo>
                <a:cubicBezTo>
                  <a:pt x="166" y="64"/>
                  <a:pt x="160" y="85"/>
                  <a:pt x="151" y="106"/>
                </a:cubicBezTo>
                <a:cubicBezTo>
                  <a:pt x="180" y="88"/>
                  <a:pt x="209" y="57"/>
                  <a:pt x="207" y="20"/>
                </a:cubicBezTo>
                <a:cubicBezTo>
                  <a:pt x="195" y="6"/>
                  <a:pt x="186" y="31"/>
                  <a:pt x="183" y="41"/>
                </a:cubicBezTo>
                <a:close/>
                <a:moveTo>
                  <a:pt x="66" y="21"/>
                </a:moveTo>
                <a:cubicBezTo>
                  <a:pt x="69" y="59"/>
                  <a:pt x="75" y="104"/>
                  <a:pt x="111" y="124"/>
                </a:cubicBezTo>
                <a:cubicBezTo>
                  <a:pt x="122" y="117"/>
                  <a:pt x="133" y="109"/>
                  <a:pt x="139" y="98"/>
                </a:cubicBezTo>
                <a:cubicBezTo>
                  <a:pt x="153" y="75"/>
                  <a:pt x="154" y="47"/>
                  <a:pt x="157" y="21"/>
                </a:cubicBezTo>
                <a:cubicBezTo>
                  <a:pt x="127" y="21"/>
                  <a:pt x="97" y="21"/>
                  <a:pt x="66" y="21"/>
                </a:cubicBezTo>
                <a:close/>
                <a:moveTo>
                  <a:pt x="122" y="35"/>
                </a:moveTo>
                <a:cubicBezTo>
                  <a:pt x="105" y="38"/>
                  <a:pt x="85" y="30"/>
                  <a:pt x="71" y="41"/>
                </a:cubicBezTo>
                <a:cubicBezTo>
                  <a:pt x="89" y="43"/>
                  <a:pt x="106" y="42"/>
                  <a:pt x="124" y="42"/>
                </a:cubicBezTo>
                <a:cubicBezTo>
                  <a:pt x="123" y="65"/>
                  <a:pt x="121" y="88"/>
                  <a:pt x="118" y="110"/>
                </a:cubicBezTo>
                <a:cubicBezTo>
                  <a:pt x="143" y="90"/>
                  <a:pt x="148" y="57"/>
                  <a:pt x="149" y="27"/>
                </a:cubicBezTo>
                <a:cubicBezTo>
                  <a:pt x="140" y="29"/>
                  <a:pt x="128" y="26"/>
                  <a:pt x="122" y="35"/>
                </a:cubicBezTo>
                <a:close/>
                <a:moveTo>
                  <a:pt x="40" y="222"/>
                </a:moveTo>
                <a:cubicBezTo>
                  <a:pt x="88" y="222"/>
                  <a:pt x="136" y="221"/>
                  <a:pt x="183" y="222"/>
                </a:cubicBezTo>
                <a:cubicBezTo>
                  <a:pt x="186" y="236"/>
                  <a:pt x="188" y="251"/>
                  <a:pt x="191" y="265"/>
                </a:cubicBezTo>
                <a:cubicBezTo>
                  <a:pt x="138" y="265"/>
                  <a:pt x="85" y="265"/>
                  <a:pt x="33" y="265"/>
                </a:cubicBezTo>
                <a:cubicBezTo>
                  <a:pt x="35" y="250"/>
                  <a:pt x="38" y="236"/>
                  <a:pt x="40" y="222"/>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nvGrpSpPr>
          <p:cNvPr id="149" name="组合 148">
            <a:extLst>
              <a:ext uri="{FF2B5EF4-FFF2-40B4-BE49-F238E27FC236}">
                <a16:creationId xmlns:a16="http://schemas.microsoft.com/office/drawing/2014/main" id="{1D9555F9-AB03-4DE8-A3CC-A2BFA26DFCAA}"/>
              </a:ext>
            </a:extLst>
          </p:cNvPr>
          <p:cNvGrpSpPr/>
          <p:nvPr/>
        </p:nvGrpSpPr>
        <p:grpSpPr>
          <a:xfrm>
            <a:off x="0" y="247949"/>
            <a:ext cx="12192000" cy="400110"/>
            <a:chOff x="0" y="247949"/>
            <a:chExt cx="12192000" cy="400110"/>
          </a:xfrm>
        </p:grpSpPr>
        <p:sp>
          <p:nvSpPr>
            <p:cNvPr id="153" name="矩形 152">
              <a:extLst>
                <a:ext uri="{FF2B5EF4-FFF2-40B4-BE49-F238E27FC236}">
                  <a16:creationId xmlns:a16="http://schemas.microsoft.com/office/drawing/2014/main" id="{827DDDBE-3E27-4254-9D78-7A2C40253C3C}"/>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TextBox 27">
              <a:extLst>
                <a:ext uri="{FF2B5EF4-FFF2-40B4-BE49-F238E27FC236}">
                  <a16:creationId xmlns:a16="http://schemas.microsoft.com/office/drawing/2014/main" id="{D4D23305-3972-4DA3-A62D-0C29E45E76A8}"/>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03 </a:t>
              </a:r>
              <a:r>
                <a:rPr lang="zh-CN" altLang="en-US" sz="2000" spc="600" dirty="0">
                  <a:solidFill>
                    <a:srgbClr val="084772"/>
                  </a:solidFill>
                  <a:latin typeface="微软雅黑" panose="020B0503020204020204" pitchFamily="34" charset="-122"/>
                  <a:ea typeface="微软雅黑" panose="020B0503020204020204" pitchFamily="34" charset="-122"/>
                </a:rPr>
                <a:t>研究结果应用</a:t>
              </a:r>
            </a:p>
          </p:txBody>
        </p:sp>
        <p:sp>
          <p:nvSpPr>
            <p:cNvPr id="155" name="矩形 154">
              <a:extLst>
                <a:ext uri="{FF2B5EF4-FFF2-40B4-BE49-F238E27FC236}">
                  <a16:creationId xmlns:a16="http://schemas.microsoft.com/office/drawing/2014/main" id="{40909E9F-30DC-4FBD-A695-9539CD128011}"/>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27568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grpId="0" nodeType="afterEffect">
                                  <p:stCondLst>
                                    <p:cond delay="0"/>
                                  </p:stCondLst>
                                  <p:childTnLst>
                                    <p:set>
                                      <p:cBhvr>
                                        <p:cTn id="12" dur="1" fill="hold">
                                          <p:stCondLst>
                                            <p:cond delay="0"/>
                                          </p:stCondLst>
                                        </p:cTn>
                                        <p:tgtEl>
                                          <p:spTgt spid="152"/>
                                        </p:tgtEl>
                                        <p:attrNameLst>
                                          <p:attrName>style.visibility</p:attrName>
                                        </p:attrNameLst>
                                      </p:cBhvr>
                                      <p:to>
                                        <p:strVal val="visible"/>
                                      </p:to>
                                    </p:set>
                                    <p:animEffect transition="in" filter="randombar(horizontal)">
                                      <p:cBhvr>
                                        <p:cTn id="13" dur="500"/>
                                        <p:tgtEl>
                                          <p:spTgt spid="15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51"/>
                                        </p:tgtEl>
                                        <p:attrNameLst>
                                          <p:attrName>style.visibility</p:attrName>
                                        </p:attrNameLst>
                                      </p:cBhvr>
                                      <p:to>
                                        <p:strVal val="visible"/>
                                      </p:to>
                                    </p:set>
                                    <p:animEffect transition="in" filter="randombar(horizontal)">
                                      <p:cBhvr>
                                        <p:cTn id="16" dur="500"/>
                                        <p:tgtEl>
                                          <p:spTgt spid="151"/>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50"/>
                                        </p:tgtEl>
                                        <p:attrNameLst>
                                          <p:attrName>style.visibility</p:attrName>
                                        </p:attrNameLst>
                                      </p:cBhvr>
                                      <p:to>
                                        <p:strVal val="visible"/>
                                      </p:to>
                                    </p:set>
                                    <p:animEffect transition="in" filter="randombar(horizontal)">
                                      <p:cBhvr>
                                        <p:cTn id="19"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0" grpId="0"/>
      <p:bldP spid="151" grpId="0"/>
      <p:bldP spid="15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7E2704B5-D8E3-4539-B364-8AB4DC70F015}"/>
              </a:ext>
            </a:extLst>
          </p:cNvPr>
          <p:cNvSpPr/>
          <p:nvPr/>
        </p:nvSpPr>
        <p:spPr>
          <a:xfrm>
            <a:off x="550863" y="1695796"/>
            <a:ext cx="5545137" cy="4355869"/>
          </a:xfrm>
          <a:prstGeom prst="rect">
            <a:avLst/>
          </a:prstGeom>
          <a:blipFill>
            <a:blip r:embed="rId3"/>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nvGrpSpPr>
          <p:cNvPr id="2" name="组合 1">
            <a:extLst>
              <a:ext uri="{FF2B5EF4-FFF2-40B4-BE49-F238E27FC236}">
                <a16:creationId xmlns:a16="http://schemas.microsoft.com/office/drawing/2014/main" id="{771ABB72-708F-489D-93E7-A8C9078399C6}"/>
              </a:ext>
            </a:extLst>
          </p:cNvPr>
          <p:cNvGrpSpPr/>
          <p:nvPr/>
        </p:nvGrpSpPr>
        <p:grpSpPr>
          <a:xfrm>
            <a:off x="6505384" y="1695796"/>
            <a:ext cx="4467409" cy="1761188"/>
            <a:chOff x="6505384" y="1695796"/>
            <a:chExt cx="4467409" cy="1761188"/>
          </a:xfrm>
        </p:grpSpPr>
        <p:sp>
          <p:nvSpPr>
            <p:cNvPr id="16" name="文本框 15">
              <a:extLst>
                <a:ext uri="{FF2B5EF4-FFF2-40B4-BE49-F238E27FC236}">
                  <a16:creationId xmlns:a16="http://schemas.microsoft.com/office/drawing/2014/main" id="{A3DD8272-4E1D-4C0F-AB9A-8D18D078AD27}"/>
                </a:ext>
              </a:extLst>
            </p:cNvPr>
            <p:cNvSpPr txBox="1"/>
            <p:nvPr/>
          </p:nvSpPr>
          <p:spPr>
            <a:xfrm flipH="1">
              <a:off x="6698340" y="1695796"/>
              <a:ext cx="4274453" cy="1761188"/>
            </a:xfrm>
            <a:prstGeom prst="rect">
              <a:avLst/>
            </a:prstGeom>
            <a:noFill/>
          </p:spPr>
          <p:txBody>
            <a:bodyPr wrap="square" rtlCol="0">
              <a:spAutoFit/>
            </a:bodyPr>
            <a:lstStyle/>
            <a:p>
              <a:pPr>
                <a:spcBef>
                  <a:spcPts val="1200"/>
                </a:spcBef>
              </a:pPr>
              <a:r>
                <a:rPr lang="zh-CN" altLang="en-US" dirty="0">
                  <a:solidFill>
                    <a:schemeClr val="tx1">
                      <a:lumMod val="75000"/>
                      <a:lumOff val="25000"/>
                    </a:schemeClr>
                  </a:solidFill>
                  <a:latin typeface="微软雅黑" charset="0"/>
                  <a:ea typeface="微软雅黑" charset="0"/>
                  <a:cs typeface="微软雅黑" charset="0"/>
                </a:rPr>
                <a:t>添加标题</a:t>
              </a:r>
              <a:endParaRPr lang="en-US" altLang="zh-CN" dirty="0">
                <a:solidFill>
                  <a:schemeClr val="tx1">
                    <a:lumMod val="75000"/>
                    <a:lumOff val="25000"/>
                  </a:schemeClr>
                </a:solidFill>
                <a:latin typeface="微软雅黑" charset="0"/>
                <a:ea typeface="微软雅黑" charset="0"/>
                <a:cs typeface="微软雅黑" charset="0"/>
              </a:endParaRPr>
            </a:p>
            <a:p>
              <a:pPr>
                <a:lnSpc>
                  <a:spcPct val="150000"/>
                </a:lnSpc>
                <a:spcBef>
                  <a:spcPct val="0"/>
                </a:spcBef>
              </a:pPr>
              <a:endParaRPr lang="en-US" altLang="zh-CN" sz="1200" spc="3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a:t>
              </a:r>
              <a:endParaRPr lang="en-US" altLang="zh-CN" sz="1200" dirty="0">
                <a:solidFill>
                  <a:srgbClr val="000000"/>
                </a:solidFill>
                <a:latin typeface="微软雅黑" panose="020B0503020204020204" pitchFamily="34" charset="-122"/>
                <a:ea typeface="微软雅黑" panose="020B0503020204020204" pitchFamily="34" charset="-122"/>
              </a:endParaRPr>
            </a:p>
            <a:p>
              <a:pPr>
                <a:lnSpc>
                  <a:spcPct val="150000"/>
                </a:lnSpc>
                <a:spcBef>
                  <a:spcPct val="0"/>
                </a:spcBef>
              </a:pPr>
              <a:endParaRPr lang="en-US" altLang="zh-CN" sz="1400" dirty="0">
                <a:solidFill>
                  <a:srgbClr val="000000"/>
                </a:solidFill>
                <a:latin typeface="华文细黑" panose="02010600040101010101" pitchFamily="2" charset="-122"/>
                <a:ea typeface="华文细黑" panose="02010600040101010101" pitchFamily="2" charset="-122"/>
              </a:endParaRPr>
            </a:p>
          </p:txBody>
        </p:sp>
        <p:cxnSp>
          <p:nvCxnSpPr>
            <p:cNvPr id="17" name="直接连接符 16">
              <a:extLst>
                <a:ext uri="{FF2B5EF4-FFF2-40B4-BE49-F238E27FC236}">
                  <a16:creationId xmlns:a16="http://schemas.microsoft.com/office/drawing/2014/main" id="{E0F6E56F-6ACA-4112-B7C9-F37881C6EE7C}"/>
                </a:ext>
              </a:extLst>
            </p:cNvPr>
            <p:cNvCxnSpPr/>
            <p:nvPr/>
          </p:nvCxnSpPr>
          <p:spPr>
            <a:xfrm>
              <a:off x="6505384" y="1695796"/>
              <a:ext cx="0" cy="37648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aphicFrame>
        <p:nvGraphicFramePr>
          <p:cNvPr id="18" name="图表 17">
            <a:extLst>
              <a:ext uri="{FF2B5EF4-FFF2-40B4-BE49-F238E27FC236}">
                <a16:creationId xmlns:a16="http://schemas.microsoft.com/office/drawing/2014/main" id="{9065DD6D-DE87-46A6-BDCC-F09029D56F5D}"/>
              </a:ext>
            </a:extLst>
          </p:cNvPr>
          <p:cNvGraphicFramePr/>
          <p:nvPr>
            <p:extLst>
              <p:ext uri="{D42A27DB-BD31-4B8C-83A1-F6EECF244321}">
                <p14:modId xmlns:p14="http://schemas.microsoft.com/office/powerpoint/2010/main" val="264736778"/>
              </p:ext>
            </p:extLst>
          </p:nvPr>
        </p:nvGraphicFramePr>
        <p:xfrm>
          <a:off x="6505384" y="3480901"/>
          <a:ext cx="5060343" cy="2731214"/>
        </p:xfrm>
        <a:graphic>
          <a:graphicData uri="http://schemas.openxmlformats.org/drawingml/2006/chart">
            <c:chart xmlns:c="http://schemas.openxmlformats.org/drawingml/2006/chart" xmlns:r="http://schemas.openxmlformats.org/officeDocument/2006/relationships" r:id="rId4"/>
          </a:graphicData>
        </a:graphic>
      </p:graphicFrame>
      <p:grpSp>
        <p:nvGrpSpPr>
          <p:cNvPr id="7" name="组合 6">
            <a:extLst>
              <a:ext uri="{FF2B5EF4-FFF2-40B4-BE49-F238E27FC236}">
                <a16:creationId xmlns:a16="http://schemas.microsoft.com/office/drawing/2014/main" id="{51D9EDE7-194B-4AA4-AE38-E7E8C230AF31}"/>
              </a:ext>
            </a:extLst>
          </p:cNvPr>
          <p:cNvGrpSpPr/>
          <p:nvPr/>
        </p:nvGrpSpPr>
        <p:grpSpPr>
          <a:xfrm>
            <a:off x="0" y="247949"/>
            <a:ext cx="12192000" cy="400110"/>
            <a:chOff x="0" y="247949"/>
            <a:chExt cx="12192000" cy="400110"/>
          </a:xfrm>
        </p:grpSpPr>
        <p:sp>
          <p:nvSpPr>
            <p:cNvPr id="8" name="矩形 7">
              <a:extLst>
                <a:ext uri="{FF2B5EF4-FFF2-40B4-BE49-F238E27FC236}">
                  <a16:creationId xmlns:a16="http://schemas.microsoft.com/office/drawing/2014/main" id="{6873B595-442F-4D81-8C6A-631D60F9F323}"/>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27">
              <a:extLst>
                <a:ext uri="{FF2B5EF4-FFF2-40B4-BE49-F238E27FC236}">
                  <a16:creationId xmlns:a16="http://schemas.microsoft.com/office/drawing/2014/main" id="{F308CD9D-C4EA-459C-AFD3-DED047635375}"/>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03 </a:t>
              </a:r>
              <a:r>
                <a:rPr lang="zh-CN" altLang="en-US" sz="2000" spc="600" dirty="0">
                  <a:solidFill>
                    <a:srgbClr val="084772"/>
                  </a:solidFill>
                  <a:latin typeface="微软雅黑" panose="020B0503020204020204" pitchFamily="34" charset="-122"/>
                  <a:ea typeface="微软雅黑" panose="020B0503020204020204" pitchFamily="34" charset="-122"/>
                </a:rPr>
                <a:t>研究结果应用</a:t>
              </a:r>
            </a:p>
          </p:txBody>
        </p:sp>
        <p:sp>
          <p:nvSpPr>
            <p:cNvPr id="10" name="矩形 9">
              <a:extLst>
                <a:ext uri="{FF2B5EF4-FFF2-40B4-BE49-F238E27FC236}">
                  <a16:creationId xmlns:a16="http://schemas.microsoft.com/office/drawing/2014/main" id="{5B5F1931-B462-4570-90DC-09E9634A10EC}"/>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79756832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strips(downLeft)">
                                      <p:cBhvr>
                                        <p:cTn id="7" dur="500"/>
                                        <p:tgtEl>
                                          <p:spTgt spid="15"/>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1+#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4"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Graphic spid="18" grpId="0">
        <p:bldAsOne/>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六边形 7"/>
          <p:cNvSpPr/>
          <p:nvPr/>
        </p:nvSpPr>
        <p:spPr>
          <a:xfrm rot="5400000">
            <a:off x="4773184" y="1730275"/>
            <a:ext cx="2474976" cy="2133600"/>
          </a:xfrm>
          <a:prstGeom prst="hexagon">
            <a:avLst>
              <a:gd name="adj" fmla="val 28571"/>
              <a:gd name="vf" fmla="val 115470"/>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schemeClr val="bg1"/>
              </a:solidFill>
            </a:endParaRPr>
          </a:p>
        </p:txBody>
      </p:sp>
      <p:sp>
        <p:nvSpPr>
          <p:cNvPr id="10" name="六边形 9"/>
          <p:cNvSpPr/>
          <p:nvPr/>
        </p:nvSpPr>
        <p:spPr>
          <a:xfrm rot="5400000">
            <a:off x="3599228" y="3715509"/>
            <a:ext cx="2474976" cy="2133600"/>
          </a:xfrm>
          <a:prstGeom prst="hexagon">
            <a:avLst>
              <a:gd name="adj" fmla="val 28571"/>
              <a:gd name="vf" fmla="val 115470"/>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2" name="六边形 11"/>
          <p:cNvSpPr/>
          <p:nvPr/>
        </p:nvSpPr>
        <p:spPr>
          <a:xfrm rot="5400000">
            <a:off x="8271240" y="3715509"/>
            <a:ext cx="2474976" cy="2133600"/>
          </a:xfrm>
          <a:prstGeom prst="hexagon">
            <a:avLst>
              <a:gd name="adj" fmla="val 28571"/>
              <a:gd name="vf" fmla="val 115470"/>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5" name="组合 14">
            <a:extLst>
              <a:ext uri="{FF2B5EF4-FFF2-40B4-BE49-F238E27FC236}">
                <a16:creationId xmlns:a16="http://schemas.microsoft.com/office/drawing/2014/main" id="{1D0309E8-011B-49B7-830D-8E03C238CBDA}"/>
              </a:ext>
            </a:extLst>
          </p:cNvPr>
          <p:cNvGrpSpPr/>
          <p:nvPr/>
        </p:nvGrpSpPr>
        <p:grpSpPr>
          <a:xfrm>
            <a:off x="2552699" y="5519422"/>
            <a:ext cx="2209799" cy="2563367"/>
            <a:chOff x="2552699" y="5519422"/>
            <a:chExt cx="2209799" cy="2563367"/>
          </a:xfrm>
        </p:grpSpPr>
        <p:sp>
          <p:nvSpPr>
            <p:cNvPr id="13" name="六边形 12"/>
            <p:cNvSpPr/>
            <p:nvPr/>
          </p:nvSpPr>
          <p:spPr>
            <a:xfrm rot="5400000">
              <a:off x="2375915" y="5696206"/>
              <a:ext cx="2563367" cy="2209799"/>
            </a:xfrm>
            <a:custGeom>
              <a:avLst/>
              <a:gdLst/>
              <a:ahLst/>
              <a:cxnLst/>
              <a:rect l="l" t="t" r="r" b="b"/>
              <a:pathLst>
                <a:path w="1922525" h="1657349">
                  <a:moveTo>
                    <a:pt x="115809" y="823912"/>
                  </a:moveTo>
                  <a:lnTo>
                    <a:pt x="526739" y="1543049"/>
                  </a:lnTo>
                  <a:lnTo>
                    <a:pt x="1373277" y="1543049"/>
                  </a:lnTo>
                  <a:lnTo>
                    <a:pt x="1784207" y="823912"/>
                  </a:lnTo>
                  <a:lnTo>
                    <a:pt x="1373277" y="104774"/>
                  </a:lnTo>
                  <a:lnTo>
                    <a:pt x="526739" y="104774"/>
                  </a:lnTo>
                  <a:close/>
                  <a:moveTo>
                    <a:pt x="0" y="828675"/>
                  </a:moveTo>
                  <a:lnTo>
                    <a:pt x="473521" y="0"/>
                  </a:lnTo>
                  <a:lnTo>
                    <a:pt x="1449004" y="0"/>
                  </a:lnTo>
                  <a:lnTo>
                    <a:pt x="1922525" y="828675"/>
                  </a:lnTo>
                  <a:lnTo>
                    <a:pt x="1449004" y="1657349"/>
                  </a:lnTo>
                  <a:lnTo>
                    <a:pt x="473521" y="1657349"/>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37" name="TextBox 36"/>
            <p:cNvSpPr txBox="1"/>
            <p:nvPr/>
          </p:nvSpPr>
          <p:spPr>
            <a:xfrm>
              <a:off x="2780628" y="6131233"/>
              <a:ext cx="1753940" cy="613373"/>
            </a:xfrm>
            <a:prstGeom prst="rect">
              <a:avLst/>
            </a:prstGeom>
            <a:noFill/>
          </p:spPr>
          <p:txBody>
            <a:bodyPr wrap="square" rtlCol="0">
              <a:spAutoFit/>
            </a:bodyPr>
            <a:lstStyle/>
            <a:p>
              <a:pPr algn="ctr">
                <a:lnSpc>
                  <a:spcPct val="150000"/>
                </a:lnSpc>
              </a:pPr>
              <a:r>
                <a:rPr lang="zh-CN" altLang="en-US" sz="1200" spc="300" dirty="0">
                  <a:solidFill>
                    <a:srgbClr val="3D3836"/>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rgbClr val="3D3836"/>
                </a:solidFill>
                <a:latin typeface="Segoe UI Light" pitchFamily="34" charset="0"/>
                <a:cs typeface="Segoe UI Light" pitchFamily="34" charset="0"/>
              </a:endParaRPr>
            </a:p>
          </p:txBody>
        </p:sp>
      </p:grpSp>
      <p:grpSp>
        <p:nvGrpSpPr>
          <p:cNvPr id="14" name="组合 13">
            <a:extLst>
              <a:ext uri="{FF2B5EF4-FFF2-40B4-BE49-F238E27FC236}">
                <a16:creationId xmlns:a16="http://schemas.microsoft.com/office/drawing/2014/main" id="{94CFE7AE-0E04-4125-A670-98D6717244C6}"/>
              </a:ext>
            </a:extLst>
          </p:cNvPr>
          <p:cNvGrpSpPr/>
          <p:nvPr/>
        </p:nvGrpSpPr>
        <p:grpSpPr>
          <a:xfrm>
            <a:off x="4905774" y="5519422"/>
            <a:ext cx="2209799" cy="2563367"/>
            <a:chOff x="4905774" y="5519422"/>
            <a:chExt cx="2209799" cy="2563367"/>
          </a:xfrm>
        </p:grpSpPr>
        <p:sp>
          <p:nvSpPr>
            <p:cNvPr id="17" name="六边形 12"/>
            <p:cNvSpPr/>
            <p:nvPr/>
          </p:nvSpPr>
          <p:spPr>
            <a:xfrm rot="5400000">
              <a:off x="4728990" y="5696206"/>
              <a:ext cx="2563367" cy="2209799"/>
            </a:xfrm>
            <a:custGeom>
              <a:avLst/>
              <a:gdLst/>
              <a:ahLst/>
              <a:cxnLst/>
              <a:rect l="l" t="t" r="r" b="b"/>
              <a:pathLst>
                <a:path w="1922525" h="1657349">
                  <a:moveTo>
                    <a:pt x="115809" y="823912"/>
                  </a:moveTo>
                  <a:lnTo>
                    <a:pt x="526739" y="1543049"/>
                  </a:lnTo>
                  <a:lnTo>
                    <a:pt x="1373277" y="1543049"/>
                  </a:lnTo>
                  <a:lnTo>
                    <a:pt x="1784207" y="823912"/>
                  </a:lnTo>
                  <a:lnTo>
                    <a:pt x="1373277" y="104774"/>
                  </a:lnTo>
                  <a:lnTo>
                    <a:pt x="526739" y="104774"/>
                  </a:lnTo>
                  <a:close/>
                  <a:moveTo>
                    <a:pt x="0" y="828675"/>
                  </a:moveTo>
                  <a:lnTo>
                    <a:pt x="473521" y="0"/>
                  </a:lnTo>
                  <a:lnTo>
                    <a:pt x="1449004" y="0"/>
                  </a:lnTo>
                  <a:lnTo>
                    <a:pt x="1922525" y="828675"/>
                  </a:lnTo>
                  <a:lnTo>
                    <a:pt x="1449004" y="1657349"/>
                  </a:lnTo>
                  <a:lnTo>
                    <a:pt x="473521" y="1657349"/>
                  </a:lnTo>
                  <a:close/>
                </a:path>
              </a:pathLst>
            </a:cu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38" name="TextBox 37"/>
            <p:cNvSpPr txBox="1"/>
            <p:nvPr/>
          </p:nvSpPr>
          <p:spPr>
            <a:xfrm>
              <a:off x="5150988" y="6157123"/>
              <a:ext cx="1804578" cy="613373"/>
            </a:xfrm>
            <a:prstGeom prst="rect">
              <a:avLst/>
            </a:prstGeom>
            <a:noFill/>
          </p:spPr>
          <p:txBody>
            <a:bodyPr wrap="square" rtlCol="0">
              <a:spAutoFit/>
            </a:bodyPr>
            <a:lstStyle/>
            <a:p>
              <a:pPr algn="ctr">
                <a:lnSpc>
                  <a:spcPct val="150000"/>
                </a:lnSpc>
              </a:pPr>
              <a:r>
                <a:rPr lang="zh-CN" altLang="en-US" sz="1200" spc="300" dirty="0">
                  <a:solidFill>
                    <a:srgbClr val="3D3836"/>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rgbClr val="3D3836"/>
                </a:solidFill>
                <a:latin typeface="Segoe UI Light" pitchFamily="34" charset="0"/>
                <a:cs typeface="Segoe UI Light" pitchFamily="34" charset="0"/>
              </a:endParaRPr>
            </a:p>
          </p:txBody>
        </p:sp>
      </p:grpSp>
      <p:grpSp>
        <p:nvGrpSpPr>
          <p:cNvPr id="7" name="组合 6">
            <a:extLst>
              <a:ext uri="{FF2B5EF4-FFF2-40B4-BE49-F238E27FC236}">
                <a16:creationId xmlns:a16="http://schemas.microsoft.com/office/drawing/2014/main" id="{90789C2F-1DC6-44BB-9CAE-AF2132E8582D}"/>
              </a:ext>
            </a:extLst>
          </p:cNvPr>
          <p:cNvGrpSpPr/>
          <p:nvPr/>
        </p:nvGrpSpPr>
        <p:grpSpPr>
          <a:xfrm>
            <a:off x="7238473" y="5513799"/>
            <a:ext cx="2209799" cy="2563367"/>
            <a:chOff x="7238473" y="5513799"/>
            <a:chExt cx="2209799" cy="2563367"/>
          </a:xfrm>
        </p:grpSpPr>
        <p:sp>
          <p:nvSpPr>
            <p:cNvPr id="18" name="六边形 12"/>
            <p:cNvSpPr/>
            <p:nvPr/>
          </p:nvSpPr>
          <p:spPr>
            <a:xfrm rot="5400000">
              <a:off x="7061689" y="5690583"/>
              <a:ext cx="2563367" cy="2209799"/>
            </a:xfrm>
            <a:custGeom>
              <a:avLst/>
              <a:gdLst/>
              <a:ahLst/>
              <a:cxnLst/>
              <a:rect l="l" t="t" r="r" b="b"/>
              <a:pathLst>
                <a:path w="1922525" h="1657349">
                  <a:moveTo>
                    <a:pt x="115809" y="823912"/>
                  </a:moveTo>
                  <a:lnTo>
                    <a:pt x="526739" y="1543049"/>
                  </a:lnTo>
                  <a:lnTo>
                    <a:pt x="1373277" y="1543049"/>
                  </a:lnTo>
                  <a:lnTo>
                    <a:pt x="1784207" y="823912"/>
                  </a:lnTo>
                  <a:lnTo>
                    <a:pt x="1373277" y="104774"/>
                  </a:lnTo>
                  <a:lnTo>
                    <a:pt x="526739" y="104774"/>
                  </a:lnTo>
                  <a:close/>
                  <a:moveTo>
                    <a:pt x="0" y="828675"/>
                  </a:moveTo>
                  <a:lnTo>
                    <a:pt x="473521" y="0"/>
                  </a:lnTo>
                  <a:lnTo>
                    <a:pt x="1449004" y="0"/>
                  </a:lnTo>
                  <a:lnTo>
                    <a:pt x="1922525" y="828675"/>
                  </a:lnTo>
                  <a:lnTo>
                    <a:pt x="1449004" y="1657349"/>
                  </a:lnTo>
                  <a:lnTo>
                    <a:pt x="473521" y="1657349"/>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39" name="TextBox 38"/>
            <p:cNvSpPr txBox="1"/>
            <p:nvPr/>
          </p:nvSpPr>
          <p:spPr>
            <a:xfrm>
              <a:off x="7497564" y="6157123"/>
              <a:ext cx="1804578" cy="613373"/>
            </a:xfrm>
            <a:prstGeom prst="rect">
              <a:avLst/>
            </a:prstGeom>
            <a:noFill/>
          </p:spPr>
          <p:txBody>
            <a:bodyPr wrap="square" rtlCol="0">
              <a:spAutoFit/>
            </a:bodyPr>
            <a:lstStyle/>
            <a:p>
              <a:pPr algn="ctr">
                <a:lnSpc>
                  <a:spcPct val="150000"/>
                </a:lnSpc>
              </a:pPr>
              <a:r>
                <a:rPr lang="zh-CN" altLang="en-US" sz="1200" spc="300" dirty="0">
                  <a:solidFill>
                    <a:srgbClr val="3D3836"/>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rgbClr val="3D3836"/>
                </a:solidFill>
                <a:latin typeface="Segoe UI Light" pitchFamily="34" charset="0"/>
                <a:cs typeface="Segoe UI Light" pitchFamily="34" charset="0"/>
              </a:endParaRPr>
            </a:p>
          </p:txBody>
        </p:sp>
      </p:grpSp>
      <p:grpSp>
        <p:nvGrpSpPr>
          <p:cNvPr id="3" name="组合 2">
            <a:extLst>
              <a:ext uri="{FF2B5EF4-FFF2-40B4-BE49-F238E27FC236}">
                <a16:creationId xmlns:a16="http://schemas.microsoft.com/office/drawing/2014/main" id="{1F896D90-8357-4A22-9658-F0CF13167E6C}"/>
              </a:ext>
            </a:extLst>
          </p:cNvPr>
          <p:cNvGrpSpPr/>
          <p:nvPr/>
        </p:nvGrpSpPr>
        <p:grpSpPr>
          <a:xfrm>
            <a:off x="7273528" y="1559587"/>
            <a:ext cx="2133600" cy="2474976"/>
            <a:chOff x="7273528" y="1559587"/>
            <a:chExt cx="2133600" cy="2474976"/>
          </a:xfrm>
        </p:grpSpPr>
        <p:sp>
          <p:nvSpPr>
            <p:cNvPr id="9" name="六边形 8"/>
            <p:cNvSpPr/>
            <p:nvPr/>
          </p:nvSpPr>
          <p:spPr>
            <a:xfrm rot="5400000">
              <a:off x="7102840" y="1730275"/>
              <a:ext cx="2474976" cy="2133600"/>
            </a:xfrm>
            <a:prstGeom prst="hexagon">
              <a:avLst>
                <a:gd name="adj" fmla="val 28571"/>
                <a:gd name="vf" fmla="val 11547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schemeClr val="bg1"/>
                </a:solidFill>
              </a:endParaRPr>
            </a:p>
          </p:txBody>
        </p:sp>
        <p:sp>
          <p:nvSpPr>
            <p:cNvPr id="33" name="矩形 6"/>
            <p:cNvSpPr>
              <a:spLocks noChangeArrowheads="1"/>
            </p:cNvSpPr>
            <p:nvPr/>
          </p:nvSpPr>
          <p:spPr bwMode="auto">
            <a:xfrm>
              <a:off x="7554130" y="2808220"/>
              <a:ext cx="1748012" cy="613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chemeClr val="bg1"/>
                </a:solidFill>
                <a:latin typeface="Segoe UI Light" pitchFamily="34" charset="0"/>
                <a:cs typeface="Segoe UI Light" pitchFamily="34" charset="0"/>
              </a:endParaRPr>
            </a:p>
          </p:txBody>
        </p:sp>
        <p:sp>
          <p:nvSpPr>
            <p:cNvPr id="20" name="Freeform 869">
              <a:extLst>
                <a:ext uri="{FF2B5EF4-FFF2-40B4-BE49-F238E27FC236}">
                  <a16:creationId xmlns:a16="http://schemas.microsoft.com/office/drawing/2014/main" id="{39566A11-225B-41EF-A896-16947A63CD95}"/>
                </a:ext>
              </a:extLst>
            </p:cNvPr>
            <p:cNvSpPr>
              <a:spLocks noEditPoints="1"/>
            </p:cNvSpPr>
            <p:nvPr/>
          </p:nvSpPr>
          <p:spPr bwMode="auto">
            <a:xfrm>
              <a:off x="8195729" y="2195250"/>
              <a:ext cx="464813" cy="437004"/>
            </a:xfrm>
            <a:custGeom>
              <a:avLst/>
              <a:gdLst>
                <a:gd name="T0" fmla="*/ 91 w 241"/>
                <a:gd name="T1" fmla="*/ 7 h 227"/>
                <a:gd name="T2" fmla="*/ 153 w 241"/>
                <a:gd name="T3" fmla="*/ 30 h 227"/>
                <a:gd name="T4" fmla="*/ 93 w 241"/>
                <a:gd name="T5" fmla="*/ 221 h 227"/>
                <a:gd name="T6" fmla="*/ 59 w 241"/>
                <a:gd name="T7" fmla="*/ 223 h 227"/>
                <a:gd name="T8" fmla="*/ 35 w 241"/>
                <a:gd name="T9" fmla="*/ 0 h 227"/>
                <a:gd name="T10" fmla="*/ 11 w 241"/>
                <a:gd name="T11" fmla="*/ 206 h 227"/>
                <a:gd name="T12" fmla="*/ 84 w 241"/>
                <a:gd name="T13" fmla="*/ 17 h 227"/>
                <a:gd name="T14" fmla="*/ 102 w 241"/>
                <a:gd name="T15" fmla="*/ 16 h 227"/>
                <a:gd name="T16" fmla="*/ 143 w 241"/>
                <a:gd name="T17" fmla="*/ 174 h 227"/>
                <a:gd name="T18" fmla="*/ 102 w 241"/>
                <a:gd name="T19" fmla="*/ 16 h 227"/>
                <a:gd name="T20" fmla="*/ 102 w 241"/>
                <a:gd name="T21" fmla="*/ 214 h 227"/>
                <a:gd name="T22" fmla="*/ 143 w 241"/>
                <a:gd name="T23" fmla="*/ 205 h 227"/>
                <a:gd name="T24" fmla="*/ 164 w 241"/>
                <a:gd name="T25" fmla="*/ 7 h 227"/>
                <a:gd name="T26" fmla="*/ 240 w 241"/>
                <a:gd name="T27" fmla="*/ 16 h 227"/>
                <a:gd name="T28" fmla="*/ 229 w 241"/>
                <a:gd name="T29" fmla="*/ 224 h 227"/>
                <a:gd name="T30" fmla="*/ 158 w 241"/>
                <a:gd name="T31" fmla="*/ 208 h 227"/>
                <a:gd name="T32" fmla="*/ 164 w 241"/>
                <a:gd name="T33" fmla="*/ 7 h 227"/>
                <a:gd name="T34" fmla="*/ 170 w 241"/>
                <a:gd name="T35" fmla="*/ 213 h 227"/>
                <a:gd name="T36" fmla="*/ 180 w 241"/>
                <a:gd name="T37" fmla="*/ 190 h 227"/>
                <a:gd name="T38" fmla="*/ 227 w 241"/>
                <a:gd name="T39" fmla="*/ 178 h 227"/>
                <a:gd name="T40" fmla="*/ 181 w 241"/>
                <a:gd name="T41" fmla="*/ 86 h 227"/>
                <a:gd name="T42" fmla="*/ 229 w 241"/>
                <a:gd name="T43" fmla="*/ 73 h 227"/>
                <a:gd name="T44" fmla="*/ 184 w 241"/>
                <a:gd name="T45" fmla="*/ 43 h 227"/>
                <a:gd name="T46" fmla="*/ 227 w 241"/>
                <a:gd name="T47" fmla="*/ 17 h 227"/>
                <a:gd name="T48" fmla="*/ 53 w 241"/>
                <a:gd name="T49" fmla="*/ 38 h 227"/>
                <a:gd name="T50" fmla="*/ 52 w 241"/>
                <a:gd name="T51" fmla="*/ 123 h 227"/>
                <a:gd name="T52" fmla="*/ 53 w 241"/>
                <a:gd name="T53" fmla="*/ 38 h 227"/>
                <a:gd name="T54" fmla="*/ 110 w 241"/>
                <a:gd name="T55" fmla="*/ 49 h 227"/>
                <a:gd name="T56" fmla="*/ 112 w 241"/>
                <a:gd name="T57" fmla="*/ 37 h 227"/>
                <a:gd name="T58" fmla="*/ 118 w 241"/>
                <a:gd name="T59" fmla="*/ 147 h 227"/>
                <a:gd name="T60" fmla="*/ 128 w 241"/>
                <a:gd name="T61" fmla="*/ 78 h 227"/>
                <a:gd name="T62" fmla="*/ 195 w 241"/>
                <a:gd name="T63" fmla="*/ 169 h 227"/>
                <a:gd name="T64" fmla="*/ 195 w 241"/>
                <a:gd name="T65" fmla="*/ 169 h 227"/>
                <a:gd name="T66" fmla="*/ 202 w 241"/>
                <a:gd name="T67" fmla="*/ 170 h 227"/>
                <a:gd name="T68" fmla="*/ 29 w 241"/>
                <a:gd name="T69" fmla="*/ 180 h 227"/>
                <a:gd name="T70" fmla="*/ 43 w 241"/>
                <a:gd name="T71" fmla="*/ 17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1" h="227">
                  <a:moveTo>
                    <a:pt x="35" y="0"/>
                  </a:moveTo>
                  <a:cubicBezTo>
                    <a:pt x="54" y="1"/>
                    <a:pt x="72" y="7"/>
                    <a:pt x="91" y="7"/>
                  </a:cubicBezTo>
                  <a:cubicBezTo>
                    <a:pt x="110" y="5"/>
                    <a:pt x="130" y="4"/>
                    <a:pt x="149" y="6"/>
                  </a:cubicBezTo>
                  <a:cubicBezTo>
                    <a:pt x="155" y="12"/>
                    <a:pt x="152" y="22"/>
                    <a:pt x="153" y="30"/>
                  </a:cubicBezTo>
                  <a:cubicBezTo>
                    <a:pt x="152" y="94"/>
                    <a:pt x="154" y="158"/>
                    <a:pt x="152" y="223"/>
                  </a:cubicBezTo>
                  <a:cubicBezTo>
                    <a:pt x="132" y="223"/>
                    <a:pt x="111" y="227"/>
                    <a:pt x="93" y="221"/>
                  </a:cubicBezTo>
                  <a:cubicBezTo>
                    <a:pt x="89" y="163"/>
                    <a:pt x="95" y="105"/>
                    <a:pt x="90" y="47"/>
                  </a:cubicBezTo>
                  <a:cubicBezTo>
                    <a:pt x="78" y="105"/>
                    <a:pt x="70" y="164"/>
                    <a:pt x="59" y="223"/>
                  </a:cubicBezTo>
                  <a:cubicBezTo>
                    <a:pt x="39" y="222"/>
                    <a:pt x="20" y="218"/>
                    <a:pt x="0" y="213"/>
                  </a:cubicBezTo>
                  <a:cubicBezTo>
                    <a:pt x="11" y="142"/>
                    <a:pt x="24" y="71"/>
                    <a:pt x="35" y="0"/>
                  </a:cubicBezTo>
                  <a:close/>
                  <a:moveTo>
                    <a:pt x="44" y="10"/>
                  </a:moveTo>
                  <a:cubicBezTo>
                    <a:pt x="33" y="76"/>
                    <a:pt x="22" y="141"/>
                    <a:pt x="11" y="206"/>
                  </a:cubicBezTo>
                  <a:cubicBezTo>
                    <a:pt x="25" y="208"/>
                    <a:pt x="38" y="210"/>
                    <a:pt x="51" y="213"/>
                  </a:cubicBezTo>
                  <a:cubicBezTo>
                    <a:pt x="62" y="148"/>
                    <a:pt x="73" y="83"/>
                    <a:pt x="84" y="17"/>
                  </a:cubicBezTo>
                  <a:cubicBezTo>
                    <a:pt x="70" y="15"/>
                    <a:pt x="57" y="13"/>
                    <a:pt x="44" y="10"/>
                  </a:cubicBezTo>
                  <a:close/>
                  <a:moveTo>
                    <a:pt x="102" y="16"/>
                  </a:moveTo>
                  <a:cubicBezTo>
                    <a:pt x="102" y="68"/>
                    <a:pt x="102" y="121"/>
                    <a:pt x="102" y="174"/>
                  </a:cubicBezTo>
                  <a:cubicBezTo>
                    <a:pt x="115" y="174"/>
                    <a:pt x="129" y="174"/>
                    <a:pt x="143" y="174"/>
                  </a:cubicBezTo>
                  <a:cubicBezTo>
                    <a:pt x="142" y="121"/>
                    <a:pt x="143" y="68"/>
                    <a:pt x="143" y="15"/>
                  </a:cubicBezTo>
                  <a:cubicBezTo>
                    <a:pt x="129" y="16"/>
                    <a:pt x="115" y="16"/>
                    <a:pt x="102" y="16"/>
                  </a:cubicBezTo>
                  <a:close/>
                  <a:moveTo>
                    <a:pt x="101" y="205"/>
                  </a:moveTo>
                  <a:cubicBezTo>
                    <a:pt x="101" y="207"/>
                    <a:pt x="102" y="211"/>
                    <a:pt x="102" y="214"/>
                  </a:cubicBezTo>
                  <a:cubicBezTo>
                    <a:pt x="116" y="214"/>
                    <a:pt x="129" y="214"/>
                    <a:pt x="142" y="214"/>
                  </a:cubicBezTo>
                  <a:cubicBezTo>
                    <a:pt x="142" y="212"/>
                    <a:pt x="143" y="207"/>
                    <a:pt x="143" y="205"/>
                  </a:cubicBezTo>
                  <a:cubicBezTo>
                    <a:pt x="129" y="205"/>
                    <a:pt x="115" y="204"/>
                    <a:pt x="101" y="205"/>
                  </a:cubicBezTo>
                  <a:close/>
                  <a:moveTo>
                    <a:pt x="164" y="7"/>
                  </a:moveTo>
                  <a:cubicBezTo>
                    <a:pt x="178" y="2"/>
                    <a:pt x="193" y="5"/>
                    <a:pt x="207" y="4"/>
                  </a:cubicBezTo>
                  <a:cubicBezTo>
                    <a:pt x="218" y="5"/>
                    <a:pt x="236" y="0"/>
                    <a:pt x="240" y="16"/>
                  </a:cubicBezTo>
                  <a:cubicBezTo>
                    <a:pt x="241" y="77"/>
                    <a:pt x="240" y="138"/>
                    <a:pt x="240" y="199"/>
                  </a:cubicBezTo>
                  <a:cubicBezTo>
                    <a:pt x="240" y="208"/>
                    <a:pt x="241" y="223"/>
                    <a:pt x="229" y="224"/>
                  </a:cubicBezTo>
                  <a:cubicBezTo>
                    <a:pt x="210" y="226"/>
                    <a:pt x="192" y="225"/>
                    <a:pt x="173" y="225"/>
                  </a:cubicBezTo>
                  <a:cubicBezTo>
                    <a:pt x="164" y="225"/>
                    <a:pt x="156" y="218"/>
                    <a:pt x="158" y="208"/>
                  </a:cubicBezTo>
                  <a:cubicBezTo>
                    <a:pt x="157" y="149"/>
                    <a:pt x="158" y="89"/>
                    <a:pt x="158" y="29"/>
                  </a:cubicBezTo>
                  <a:cubicBezTo>
                    <a:pt x="158" y="22"/>
                    <a:pt x="156" y="11"/>
                    <a:pt x="164" y="7"/>
                  </a:cubicBezTo>
                  <a:close/>
                  <a:moveTo>
                    <a:pt x="170" y="17"/>
                  </a:moveTo>
                  <a:cubicBezTo>
                    <a:pt x="170" y="82"/>
                    <a:pt x="170" y="147"/>
                    <a:pt x="170" y="213"/>
                  </a:cubicBezTo>
                  <a:cubicBezTo>
                    <a:pt x="190" y="213"/>
                    <a:pt x="210" y="213"/>
                    <a:pt x="229" y="212"/>
                  </a:cubicBezTo>
                  <a:cubicBezTo>
                    <a:pt x="221" y="192"/>
                    <a:pt x="198" y="191"/>
                    <a:pt x="180" y="190"/>
                  </a:cubicBezTo>
                  <a:cubicBezTo>
                    <a:pt x="181" y="187"/>
                    <a:pt x="183" y="182"/>
                    <a:pt x="185" y="179"/>
                  </a:cubicBezTo>
                  <a:cubicBezTo>
                    <a:pt x="199" y="177"/>
                    <a:pt x="213" y="179"/>
                    <a:pt x="227" y="178"/>
                  </a:cubicBezTo>
                  <a:cubicBezTo>
                    <a:pt x="226" y="153"/>
                    <a:pt x="229" y="127"/>
                    <a:pt x="226" y="102"/>
                  </a:cubicBezTo>
                  <a:cubicBezTo>
                    <a:pt x="217" y="87"/>
                    <a:pt x="197" y="87"/>
                    <a:pt x="181" y="86"/>
                  </a:cubicBezTo>
                  <a:cubicBezTo>
                    <a:pt x="182" y="83"/>
                    <a:pt x="183" y="77"/>
                    <a:pt x="184" y="74"/>
                  </a:cubicBezTo>
                  <a:cubicBezTo>
                    <a:pt x="199" y="74"/>
                    <a:pt x="214" y="74"/>
                    <a:pt x="229" y="73"/>
                  </a:cubicBezTo>
                  <a:cubicBezTo>
                    <a:pt x="218" y="57"/>
                    <a:pt x="198" y="54"/>
                    <a:pt x="180" y="54"/>
                  </a:cubicBezTo>
                  <a:cubicBezTo>
                    <a:pt x="181" y="51"/>
                    <a:pt x="183" y="46"/>
                    <a:pt x="184" y="43"/>
                  </a:cubicBezTo>
                  <a:cubicBezTo>
                    <a:pt x="198" y="41"/>
                    <a:pt x="213" y="42"/>
                    <a:pt x="227" y="42"/>
                  </a:cubicBezTo>
                  <a:cubicBezTo>
                    <a:pt x="227" y="34"/>
                    <a:pt x="227" y="25"/>
                    <a:pt x="227" y="17"/>
                  </a:cubicBezTo>
                  <a:cubicBezTo>
                    <a:pt x="208" y="16"/>
                    <a:pt x="189" y="17"/>
                    <a:pt x="170" y="17"/>
                  </a:cubicBezTo>
                  <a:close/>
                  <a:moveTo>
                    <a:pt x="53" y="38"/>
                  </a:moveTo>
                  <a:cubicBezTo>
                    <a:pt x="49" y="68"/>
                    <a:pt x="42" y="97"/>
                    <a:pt x="40" y="126"/>
                  </a:cubicBezTo>
                  <a:cubicBezTo>
                    <a:pt x="43" y="125"/>
                    <a:pt x="49" y="123"/>
                    <a:pt x="52" y="123"/>
                  </a:cubicBezTo>
                  <a:cubicBezTo>
                    <a:pt x="57" y="92"/>
                    <a:pt x="65" y="61"/>
                    <a:pt x="66" y="30"/>
                  </a:cubicBezTo>
                  <a:cubicBezTo>
                    <a:pt x="60" y="29"/>
                    <a:pt x="53" y="31"/>
                    <a:pt x="53" y="38"/>
                  </a:cubicBezTo>
                  <a:close/>
                  <a:moveTo>
                    <a:pt x="112" y="37"/>
                  </a:moveTo>
                  <a:cubicBezTo>
                    <a:pt x="106" y="35"/>
                    <a:pt x="102" y="50"/>
                    <a:pt x="110" y="49"/>
                  </a:cubicBezTo>
                  <a:cubicBezTo>
                    <a:pt x="119" y="50"/>
                    <a:pt x="129" y="50"/>
                    <a:pt x="138" y="48"/>
                  </a:cubicBezTo>
                  <a:cubicBezTo>
                    <a:pt x="143" y="32"/>
                    <a:pt x="121" y="38"/>
                    <a:pt x="112" y="37"/>
                  </a:cubicBezTo>
                  <a:close/>
                  <a:moveTo>
                    <a:pt x="116" y="79"/>
                  </a:moveTo>
                  <a:cubicBezTo>
                    <a:pt x="116" y="102"/>
                    <a:pt x="113" y="125"/>
                    <a:pt x="118" y="147"/>
                  </a:cubicBezTo>
                  <a:cubicBezTo>
                    <a:pt x="120" y="147"/>
                    <a:pt x="125" y="146"/>
                    <a:pt x="128" y="145"/>
                  </a:cubicBezTo>
                  <a:cubicBezTo>
                    <a:pt x="130" y="123"/>
                    <a:pt x="129" y="101"/>
                    <a:pt x="128" y="78"/>
                  </a:cubicBezTo>
                  <a:cubicBezTo>
                    <a:pt x="125" y="79"/>
                    <a:pt x="119" y="79"/>
                    <a:pt x="116" y="79"/>
                  </a:cubicBezTo>
                  <a:close/>
                  <a:moveTo>
                    <a:pt x="195" y="169"/>
                  </a:moveTo>
                  <a:cubicBezTo>
                    <a:pt x="196" y="159"/>
                    <a:pt x="197" y="148"/>
                    <a:pt x="196" y="138"/>
                  </a:cubicBezTo>
                  <a:cubicBezTo>
                    <a:pt x="186" y="145"/>
                    <a:pt x="188" y="161"/>
                    <a:pt x="195" y="169"/>
                  </a:cubicBezTo>
                  <a:close/>
                  <a:moveTo>
                    <a:pt x="202" y="137"/>
                  </a:moveTo>
                  <a:cubicBezTo>
                    <a:pt x="201" y="148"/>
                    <a:pt x="201" y="159"/>
                    <a:pt x="202" y="170"/>
                  </a:cubicBezTo>
                  <a:cubicBezTo>
                    <a:pt x="209" y="160"/>
                    <a:pt x="210" y="146"/>
                    <a:pt x="202" y="137"/>
                  </a:cubicBezTo>
                  <a:close/>
                  <a:moveTo>
                    <a:pt x="29" y="180"/>
                  </a:moveTo>
                  <a:cubicBezTo>
                    <a:pt x="30" y="185"/>
                    <a:pt x="31" y="189"/>
                    <a:pt x="33" y="193"/>
                  </a:cubicBezTo>
                  <a:cubicBezTo>
                    <a:pt x="37" y="190"/>
                    <a:pt x="43" y="186"/>
                    <a:pt x="43" y="179"/>
                  </a:cubicBezTo>
                  <a:cubicBezTo>
                    <a:pt x="38" y="176"/>
                    <a:pt x="33" y="176"/>
                    <a:pt x="29" y="180"/>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6" name="组合 5">
            <a:extLst>
              <a:ext uri="{FF2B5EF4-FFF2-40B4-BE49-F238E27FC236}">
                <a16:creationId xmlns:a16="http://schemas.microsoft.com/office/drawing/2014/main" id="{23F3437F-0049-4455-81F3-B292BE452E9C}"/>
              </a:ext>
            </a:extLst>
          </p:cNvPr>
          <p:cNvGrpSpPr/>
          <p:nvPr/>
        </p:nvGrpSpPr>
        <p:grpSpPr>
          <a:xfrm>
            <a:off x="6171673" y="3544821"/>
            <a:ext cx="2133600" cy="2474976"/>
            <a:chOff x="6171673" y="3544821"/>
            <a:chExt cx="2133600" cy="2474976"/>
          </a:xfrm>
        </p:grpSpPr>
        <p:sp>
          <p:nvSpPr>
            <p:cNvPr id="11" name="六边形 10"/>
            <p:cNvSpPr/>
            <p:nvPr/>
          </p:nvSpPr>
          <p:spPr>
            <a:xfrm rot="5400000">
              <a:off x="6000985" y="3715509"/>
              <a:ext cx="2474976" cy="2133600"/>
            </a:xfrm>
            <a:prstGeom prst="hexagon">
              <a:avLst>
                <a:gd name="adj" fmla="val 28571"/>
                <a:gd name="vf" fmla="val 11547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35" name="矩形 6"/>
            <p:cNvSpPr>
              <a:spLocks noChangeArrowheads="1"/>
            </p:cNvSpPr>
            <p:nvPr/>
          </p:nvSpPr>
          <p:spPr bwMode="auto">
            <a:xfrm>
              <a:off x="6401146" y="4719794"/>
              <a:ext cx="1748012" cy="613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chemeClr val="bg1"/>
                </a:solidFill>
                <a:latin typeface="Segoe UI Light" pitchFamily="34" charset="0"/>
                <a:cs typeface="Segoe UI Light" pitchFamily="34" charset="0"/>
              </a:endParaRPr>
            </a:p>
          </p:txBody>
        </p:sp>
        <p:sp>
          <p:nvSpPr>
            <p:cNvPr id="21" name="Freeform 870">
              <a:extLst>
                <a:ext uri="{FF2B5EF4-FFF2-40B4-BE49-F238E27FC236}">
                  <a16:creationId xmlns:a16="http://schemas.microsoft.com/office/drawing/2014/main" id="{8254B410-73AD-4E18-89EB-E9B6A9A501D8}"/>
                </a:ext>
              </a:extLst>
            </p:cNvPr>
            <p:cNvSpPr>
              <a:spLocks noEditPoints="1"/>
            </p:cNvSpPr>
            <p:nvPr/>
          </p:nvSpPr>
          <p:spPr bwMode="auto">
            <a:xfrm>
              <a:off x="6986428" y="4120935"/>
              <a:ext cx="558174" cy="512487"/>
            </a:xfrm>
            <a:custGeom>
              <a:avLst/>
              <a:gdLst>
                <a:gd name="T0" fmla="*/ 196 w 290"/>
                <a:gd name="T1" fmla="*/ 9 h 266"/>
                <a:gd name="T2" fmla="*/ 251 w 290"/>
                <a:gd name="T3" fmla="*/ 22 h 266"/>
                <a:gd name="T4" fmla="*/ 266 w 290"/>
                <a:gd name="T5" fmla="*/ 6 h 266"/>
                <a:gd name="T6" fmla="*/ 273 w 290"/>
                <a:gd name="T7" fmla="*/ 86 h 266"/>
                <a:gd name="T8" fmla="*/ 214 w 290"/>
                <a:gd name="T9" fmla="*/ 130 h 266"/>
                <a:gd name="T10" fmla="*/ 214 w 290"/>
                <a:gd name="T11" fmla="*/ 142 h 266"/>
                <a:gd name="T12" fmla="*/ 169 w 290"/>
                <a:gd name="T13" fmla="*/ 170 h 266"/>
                <a:gd name="T14" fmla="*/ 98 w 290"/>
                <a:gd name="T15" fmla="*/ 249 h 266"/>
                <a:gd name="T16" fmla="*/ 62 w 290"/>
                <a:gd name="T17" fmla="*/ 261 h 266"/>
                <a:gd name="T18" fmla="*/ 14 w 290"/>
                <a:gd name="T19" fmla="*/ 166 h 266"/>
                <a:gd name="T20" fmla="*/ 61 w 290"/>
                <a:gd name="T21" fmla="*/ 130 h 266"/>
                <a:gd name="T22" fmla="*/ 106 w 290"/>
                <a:gd name="T23" fmla="*/ 93 h 266"/>
                <a:gd name="T24" fmla="*/ 151 w 290"/>
                <a:gd name="T25" fmla="*/ 61 h 266"/>
                <a:gd name="T26" fmla="*/ 196 w 290"/>
                <a:gd name="T27" fmla="*/ 9 h 266"/>
                <a:gd name="T28" fmla="*/ 204 w 290"/>
                <a:gd name="T29" fmla="*/ 17 h 266"/>
                <a:gd name="T30" fmla="*/ 165 w 290"/>
                <a:gd name="T31" fmla="*/ 65 h 266"/>
                <a:gd name="T32" fmla="*/ 196 w 290"/>
                <a:gd name="T33" fmla="*/ 83 h 266"/>
                <a:gd name="T34" fmla="*/ 242 w 290"/>
                <a:gd name="T35" fmla="*/ 31 h 266"/>
                <a:gd name="T36" fmla="*/ 204 w 290"/>
                <a:gd name="T37" fmla="*/ 17 h 266"/>
                <a:gd name="T38" fmla="*/ 202 w 290"/>
                <a:gd name="T39" fmla="*/ 92 h 266"/>
                <a:gd name="T40" fmla="*/ 212 w 290"/>
                <a:gd name="T41" fmla="*/ 116 h 266"/>
                <a:gd name="T42" fmla="*/ 265 w 290"/>
                <a:gd name="T43" fmla="*/ 77 h 266"/>
                <a:gd name="T44" fmla="*/ 265 w 290"/>
                <a:gd name="T45" fmla="*/ 25 h 266"/>
                <a:gd name="T46" fmla="*/ 202 w 290"/>
                <a:gd name="T47" fmla="*/ 92 h 266"/>
                <a:gd name="T48" fmla="*/ 124 w 290"/>
                <a:gd name="T49" fmla="*/ 102 h 266"/>
                <a:gd name="T50" fmla="*/ 54 w 290"/>
                <a:gd name="T51" fmla="*/ 148 h 266"/>
                <a:gd name="T52" fmla="*/ 81 w 290"/>
                <a:gd name="T53" fmla="*/ 194 h 266"/>
                <a:gd name="T54" fmla="*/ 94 w 290"/>
                <a:gd name="T55" fmla="*/ 190 h 266"/>
                <a:gd name="T56" fmla="*/ 83 w 290"/>
                <a:gd name="T57" fmla="*/ 162 h 266"/>
                <a:gd name="T58" fmla="*/ 159 w 290"/>
                <a:gd name="T59" fmla="*/ 110 h 266"/>
                <a:gd name="T60" fmla="*/ 124 w 290"/>
                <a:gd name="T61" fmla="*/ 102 h 266"/>
                <a:gd name="T62" fmla="*/ 98 w 290"/>
                <a:gd name="T63" fmla="*/ 166 h 266"/>
                <a:gd name="T64" fmla="*/ 108 w 290"/>
                <a:gd name="T65" fmla="*/ 218 h 266"/>
                <a:gd name="T66" fmla="*/ 178 w 290"/>
                <a:gd name="T67" fmla="*/ 145 h 266"/>
                <a:gd name="T68" fmla="*/ 168 w 290"/>
                <a:gd name="T69" fmla="*/ 121 h 266"/>
                <a:gd name="T70" fmla="*/ 98 w 290"/>
                <a:gd name="T71" fmla="*/ 166 h 266"/>
                <a:gd name="T72" fmla="*/ 25 w 290"/>
                <a:gd name="T73" fmla="*/ 171 h 266"/>
                <a:gd name="T74" fmla="*/ 61 w 290"/>
                <a:gd name="T75" fmla="*/ 249 h 266"/>
                <a:gd name="T76" fmla="*/ 87 w 290"/>
                <a:gd name="T77" fmla="*/ 244 h 266"/>
                <a:gd name="T78" fmla="*/ 96 w 290"/>
                <a:gd name="T79" fmla="*/ 199 h 266"/>
                <a:gd name="T80" fmla="*/ 67 w 290"/>
                <a:gd name="T81" fmla="*/ 225 h 266"/>
                <a:gd name="T82" fmla="*/ 34 w 290"/>
                <a:gd name="T83" fmla="*/ 197 h 266"/>
                <a:gd name="T84" fmla="*/ 64 w 290"/>
                <a:gd name="T85" fmla="*/ 175 h 266"/>
                <a:gd name="T86" fmla="*/ 39 w 290"/>
                <a:gd name="T87" fmla="*/ 156 h 266"/>
                <a:gd name="T88" fmla="*/ 25 w 290"/>
                <a:gd name="T89" fmla="*/ 171 h 266"/>
                <a:gd name="T90" fmla="*/ 46 w 290"/>
                <a:gd name="T91" fmla="*/ 202 h 266"/>
                <a:gd name="T92" fmla="*/ 64 w 290"/>
                <a:gd name="T93" fmla="*/ 218 h 266"/>
                <a:gd name="T94" fmla="*/ 68 w 290"/>
                <a:gd name="T95" fmla="*/ 187 h 266"/>
                <a:gd name="T96" fmla="*/ 46 w 290"/>
                <a:gd name="T97" fmla="*/ 202 h 266"/>
                <a:gd name="T98" fmla="*/ 188 w 290"/>
                <a:gd name="T99" fmla="*/ 175 h 266"/>
                <a:gd name="T100" fmla="*/ 208 w 290"/>
                <a:gd name="T101" fmla="*/ 263 h 266"/>
                <a:gd name="T102" fmla="*/ 213 w 290"/>
                <a:gd name="T103" fmla="*/ 241 h 266"/>
                <a:gd name="T104" fmla="*/ 232 w 290"/>
                <a:gd name="T105" fmla="*/ 246 h 266"/>
                <a:gd name="T106" fmla="*/ 206 w 290"/>
                <a:gd name="T107" fmla="*/ 180 h 266"/>
                <a:gd name="T108" fmla="*/ 218 w 290"/>
                <a:gd name="T109" fmla="*/ 148 h 266"/>
                <a:gd name="T110" fmla="*/ 188 w 290"/>
                <a:gd name="T111" fmla="*/ 175 h 266"/>
                <a:gd name="T112" fmla="*/ 210 w 290"/>
                <a:gd name="T113" fmla="*/ 184 h 266"/>
                <a:gd name="T114" fmla="*/ 270 w 290"/>
                <a:gd name="T115" fmla="*/ 228 h 266"/>
                <a:gd name="T116" fmla="*/ 260 w 290"/>
                <a:gd name="T117" fmla="*/ 206 h 266"/>
                <a:gd name="T118" fmla="*/ 280 w 290"/>
                <a:gd name="T119" fmla="*/ 200 h 266"/>
                <a:gd name="T120" fmla="*/ 224 w 290"/>
                <a:gd name="T121" fmla="*/ 167 h 266"/>
                <a:gd name="T122" fmla="*/ 210 w 290"/>
                <a:gd name="T123" fmla="*/ 18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0" h="266">
                  <a:moveTo>
                    <a:pt x="196" y="9"/>
                  </a:moveTo>
                  <a:cubicBezTo>
                    <a:pt x="215" y="0"/>
                    <a:pt x="236" y="10"/>
                    <a:pt x="251" y="22"/>
                  </a:cubicBezTo>
                  <a:cubicBezTo>
                    <a:pt x="256" y="17"/>
                    <a:pt x="261" y="12"/>
                    <a:pt x="266" y="6"/>
                  </a:cubicBezTo>
                  <a:cubicBezTo>
                    <a:pt x="283" y="28"/>
                    <a:pt x="290" y="63"/>
                    <a:pt x="273" y="86"/>
                  </a:cubicBezTo>
                  <a:cubicBezTo>
                    <a:pt x="254" y="102"/>
                    <a:pt x="233" y="115"/>
                    <a:pt x="214" y="130"/>
                  </a:cubicBezTo>
                  <a:cubicBezTo>
                    <a:pt x="214" y="133"/>
                    <a:pt x="214" y="139"/>
                    <a:pt x="214" y="142"/>
                  </a:cubicBezTo>
                  <a:cubicBezTo>
                    <a:pt x="200" y="153"/>
                    <a:pt x="189" y="172"/>
                    <a:pt x="169" y="170"/>
                  </a:cubicBezTo>
                  <a:cubicBezTo>
                    <a:pt x="143" y="194"/>
                    <a:pt x="120" y="222"/>
                    <a:pt x="98" y="249"/>
                  </a:cubicBezTo>
                  <a:cubicBezTo>
                    <a:pt x="90" y="260"/>
                    <a:pt x="75" y="266"/>
                    <a:pt x="62" y="261"/>
                  </a:cubicBezTo>
                  <a:cubicBezTo>
                    <a:pt x="23" y="250"/>
                    <a:pt x="0" y="204"/>
                    <a:pt x="14" y="166"/>
                  </a:cubicBezTo>
                  <a:cubicBezTo>
                    <a:pt x="22" y="146"/>
                    <a:pt x="45" y="142"/>
                    <a:pt x="61" y="130"/>
                  </a:cubicBezTo>
                  <a:cubicBezTo>
                    <a:pt x="77" y="119"/>
                    <a:pt x="98" y="112"/>
                    <a:pt x="106" y="93"/>
                  </a:cubicBezTo>
                  <a:cubicBezTo>
                    <a:pt x="118" y="78"/>
                    <a:pt x="133" y="65"/>
                    <a:pt x="151" y="61"/>
                  </a:cubicBezTo>
                  <a:cubicBezTo>
                    <a:pt x="169" y="46"/>
                    <a:pt x="181" y="26"/>
                    <a:pt x="196" y="9"/>
                  </a:cubicBezTo>
                  <a:close/>
                  <a:moveTo>
                    <a:pt x="204" y="17"/>
                  </a:moveTo>
                  <a:cubicBezTo>
                    <a:pt x="192" y="33"/>
                    <a:pt x="179" y="50"/>
                    <a:pt x="165" y="65"/>
                  </a:cubicBezTo>
                  <a:cubicBezTo>
                    <a:pt x="176" y="70"/>
                    <a:pt x="186" y="76"/>
                    <a:pt x="196" y="83"/>
                  </a:cubicBezTo>
                  <a:cubicBezTo>
                    <a:pt x="211" y="66"/>
                    <a:pt x="231" y="51"/>
                    <a:pt x="242" y="31"/>
                  </a:cubicBezTo>
                  <a:cubicBezTo>
                    <a:pt x="232" y="20"/>
                    <a:pt x="218" y="17"/>
                    <a:pt x="204" y="17"/>
                  </a:cubicBezTo>
                  <a:close/>
                  <a:moveTo>
                    <a:pt x="202" y="92"/>
                  </a:moveTo>
                  <a:cubicBezTo>
                    <a:pt x="205" y="100"/>
                    <a:pt x="209" y="108"/>
                    <a:pt x="212" y="116"/>
                  </a:cubicBezTo>
                  <a:cubicBezTo>
                    <a:pt x="229" y="103"/>
                    <a:pt x="249" y="92"/>
                    <a:pt x="265" y="77"/>
                  </a:cubicBezTo>
                  <a:cubicBezTo>
                    <a:pt x="275" y="62"/>
                    <a:pt x="270" y="41"/>
                    <a:pt x="265" y="25"/>
                  </a:cubicBezTo>
                  <a:cubicBezTo>
                    <a:pt x="245" y="48"/>
                    <a:pt x="224" y="71"/>
                    <a:pt x="202" y="92"/>
                  </a:cubicBezTo>
                  <a:close/>
                  <a:moveTo>
                    <a:pt x="124" y="102"/>
                  </a:moveTo>
                  <a:cubicBezTo>
                    <a:pt x="102" y="118"/>
                    <a:pt x="78" y="134"/>
                    <a:pt x="54" y="148"/>
                  </a:cubicBezTo>
                  <a:cubicBezTo>
                    <a:pt x="68" y="159"/>
                    <a:pt x="77" y="176"/>
                    <a:pt x="81" y="194"/>
                  </a:cubicBezTo>
                  <a:cubicBezTo>
                    <a:pt x="85" y="192"/>
                    <a:pt x="90" y="191"/>
                    <a:pt x="94" y="190"/>
                  </a:cubicBezTo>
                  <a:cubicBezTo>
                    <a:pt x="90" y="181"/>
                    <a:pt x="86" y="172"/>
                    <a:pt x="83" y="162"/>
                  </a:cubicBezTo>
                  <a:cubicBezTo>
                    <a:pt x="108" y="145"/>
                    <a:pt x="138" y="133"/>
                    <a:pt x="159" y="110"/>
                  </a:cubicBezTo>
                  <a:cubicBezTo>
                    <a:pt x="149" y="105"/>
                    <a:pt x="135" y="92"/>
                    <a:pt x="124" y="102"/>
                  </a:cubicBezTo>
                  <a:close/>
                  <a:moveTo>
                    <a:pt x="98" y="166"/>
                  </a:moveTo>
                  <a:cubicBezTo>
                    <a:pt x="105" y="183"/>
                    <a:pt x="109" y="200"/>
                    <a:pt x="108" y="218"/>
                  </a:cubicBezTo>
                  <a:cubicBezTo>
                    <a:pt x="129" y="192"/>
                    <a:pt x="154" y="168"/>
                    <a:pt x="178" y="145"/>
                  </a:cubicBezTo>
                  <a:cubicBezTo>
                    <a:pt x="174" y="137"/>
                    <a:pt x="171" y="129"/>
                    <a:pt x="168" y="121"/>
                  </a:cubicBezTo>
                  <a:cubicBezTo>
                    <a:pt x="145" y="137"/>
                    <a:pt x="123" y="154"/>
                    <a:pt x="98" y="166"/>
                  </a:cubicBezTo>
                  <a:close/>
                  <a:moveTo>
                    <a:pt x="25" y="171"/>
                  </a:moveTo>
                  <a:cubicBezTo>
                    <a:pt x="15" y="201"/>
                    <a:pt x="31" y="238"/>
                    <a:pt x="61" y="249"/>
                  </a:cubicBezTo>
                  <a:cubicBezTo>
                    <a:pt x="70" y="252"/>
                    <a:pt x="81" y="252"/>
                    <a:pt x="87" y="244"/>
                  </a:cubicBezTo>
                  <a:cubicBezTo>
                    <a:pt x="97" y="231"/>
                    <a:pt x="97" y="214"/>
                    <a:pt x="96" y="199"/>
                  </a:cubicBezTo>
                  <a:cubicBezTo>
                    <a:pt x="86" y="208"/>
                    <a:pt x="77" y="217"/>
                    <a:pt x="67" y="225"/>
                  </a:cubicBezTo>
                  <a:cubicBezTo>
                    <a:pt x="49" y="231"/>
                    <a:pt x="37" y="212"/>
                    <a:pt x="34" y="197"/>
                  </a:cubicBezTo>
                  <a:cubicBezTo>
                    <a:pt x="44" y="190"/>
                    <a:pt x="54" y="183"/>
                    <a:pt x="64" y="175"/>
                  </a:cubicBezTo>
                  <a:cubicBezTo>
                    <a:pt x="57" y="168"/>
                    <a:pt x="50" y="158"/>
                    <a:pt x="39" y="156"/>
                  </a:cubicBezTo>
                  <a:cubicBezTo>
                    <a:pt x="32" y="159"/>
                    <a:pt x="26" y="164"/>
                    <a:pt x="25" y="171"/>
                  </a:cubicBezTo>
                  <a:close/>
                  <a:moveTo>
                    <a:pt x="46" y="202"/>
                  </a:moveTo>
                  <a:cubicBezTo>
                    <a:pt x="51" y="208"/>
                    <a:pt x="57" y="213"/>
                    <a:pt x="64" y="218"/>
                  </a:cubicBezTo>
                  <a:cubicBezTo>
                    <a:pt x="68" y="208"/>
                    <a:pt x="70" y="198"/>
                    <a:pt x="68" y="187"/>
                  </a:cubicBezTo>
                  <a:cubicBezTo>
                    <a:pt x="61" y="192"/>
                    <a:pt x="53" y="197"/>
                    <a:pt x="46" y="202"/>
                  </a:cubicBezTo>
                  <a:close/>
                  <a:moveTo>
                    <a:pt x="188" y="175"/>
                  </a:moveTo>
                  <a:cubicBezTo>
                    <a:pt x="183" y="206"/>
                    <a:pt x="191" y="237"/>
                    <a:pt x="208" y="263"/>
                  </a:cubicBezTo>
                  <a:cubicBezTo>
                    <a:pt x="209" y="256"/>
                    <a:pt x="211" y="248"/>
                    <a:pt x="213" y="241"/>
                  </a:cubicBezTo>
                  <a:cubicBezTo>
                    <a:pt x="219" y="243"/>
                    <a:pt x="225" y="245"/>
                    <a:pt x="232" y="246"/>
                  </a:cubicBezTo>
                  <a:cubicBezTo>
                    <a:pt x="218" y="227"/>
                    <a:pt x="207" y="205"/>
                    <a:pt x="206" y="180"/>
                  </a:cubicBezTo>
                  <a:cubicBezTo>
                    <a:pt x="215" y="171"/>
                    <a:pt x="219" y="160"/>
                    <a:pt x="218" y="148"/>
                  </a:cubicBezTo>
                  <a:cubicBezTo>
                    <a:pt x="207" y="156"/>
                    <a:pt x="197" y="164"/>
                    <a:pt x="188" y="175"/>
                  </a:cubicBezTo>
                  <a:close/>
                  <a:moveTo>
                    <a:pt x="210" y="184"/>
                  </a:moveTo>
                  <a:cubicBezTo>
                    <a:pt x="226" y="204"/>
                    <a:pt x="247" y="218"/>
                    <a:pt x="270" y="228"/>
                  </a:cubicBezTo>
                  <a:cubicBezTo>
                    <a:pt x="267" y="221"/>
                    <a:pt x="264" y="214"/>
                    <a:pt x="260" y="206"/>
                  </a:cubicBezTo>
                  <a:cubicBezTo>
                    <a:pt x="267" y="204"/>
                    <a:pt x="274" y="202"/>
                    <a:pt x="280" y="200"/>
                  </a:cubicBezTo>
                  <a:cubicBezTo>
                    <a:pt x="259" y="193"/>
                    <a:pt x="239" y="183"/>
                    <a:pt x="224" y="167"/>
                  </a:cubicBezTo>
                  <a:cubicBezTo>
                    <a:pt x="220" y="173"/>
                    <a:pt x="215" y="179"/>
                    <a:pt x="210" y="184"/>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2" name="组合 1">
            <a:extLst>
              <a:ext uri="{FF2B5EF4-FFF2-40B4-BE49-F238E27FC236}">
                <a16:creationId xmlns:a16="http://schemas.microsoft.com/office/drawing/2014/main" id="{96DE0FC9-ED16-44A3-99DC-50806B5E06E1}"/>
              </a:ext>
            </a:extLst>
          </p:cNvPr>
          <p:cNvGrpSpPr/>
          <p:nvPr/>
        </p:nvGrpSpPr>
        <p:grpSpPr>
          <a:xfrm>
            <a:off x="2660917" y="1559587"/>
            <a:ext cx="2133600" cy="2474976"/>
            <a:chOff x="2660917" y="1559587"/>
            <a:chExt cx="2133600" cy="2474976"/>
          </a:xfrm>
        </p:grpSpPr>
        <p:sp>
          <p:nvSpPr>
            <p:cNvPr id="4" name="六边形 3"/>
            <p:cNvSpPr/>
            <p:nvPr/>
          </p:nvSpPr>
          <p:spPr>
            <a:xfrm rot="5400000">
              <a:off x="2490229" y="1730275"/>
              <a:ext cx="2474976" cy="2133600"/>
            </a:xfrm>
            <a:prstGeom prst="hexagon">
              <a:avLst>
                <a:gd name="adj" fmla="val 28571"/>
                <a:gd name="vf" fmla="val 115470"/>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endParaRPr>
            </a:p>
          </p:txBody>
        </p:sp>
        <p:sp>
          <p:nvSpPr>
            <p:cNvPr id="25" name="矩形 6"/>
            <p:cNvSpPr>
              <a:spLocks noChangeArrowheads="1"/>
            </p:cNvSpPr>
            <p:nvPr/>
          </p:nvSpPr>
          <p:spPr bwMode="auto">
            <a:xfrm>
              <a:off x="2889858" y="2699806"/>
              <a:ext cx="1760115" cy="613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a:t>
              </a:r>
              <a:endParaRPr lang="zh-CN" altLang="en-US" sz="1200" i="1" dirty="0">
                <a:solidFill>
                  <a:schemeClr val="bg1"/>
                </a:solidFill>
                <a:latin typeface="Segoe UI Light" pitchFamily="34" charset="0"/>
                <a:cs typeface="Segoe UI Light" pitchFamily="34" charset="0"/>
              </a:endParaRPr>
            </a:p>
          </p:txBody>
        </p:sp>
        <p:sp>
          <p:nvSpPr>
            <p:cNvPr id="22" name="Freeform 871">
              <a:extLst>
                <a:ext uri="{FF2B5EF4-FFF2-40B4-BE49-F238E27FC236}">
                  <a16:creationId xmlns:a16="http://schemas.microsoft.com/office/drawing/2014/main" id="{8E6BEDA7-013F-4E75-AC93-4B5995DC05B9}"/>
                </a:ext>
              </a:extLst>
            </p:cNvPr>
            <p:cNvSpPr>
              <a:spLocks noEditPoints="1"/>
            </p:cNvSpPr>
            <p:nvPr/>
          </p:nvSpPr>
          <p:spPr bwMode="auto">
            <a:xfrm>
              <a:off x="3518153" y="2033757"/>
              <a:ext cx="419127" cy="550228"/>
            </a:xfrm>
            <a:custGeom>
              <a:avLst/>
              <a:gdLst>
                <a:gd name="T0" fmla="*/ 79 w 218"/>
                <a:gd name="T1" fmla="*/ 0 h 286"/>
                <a:gd name="T2" fmla="*/ 36 w 218"/>
                <a:gd name="T3" fmla="*/ 30 h 286"/>
                <a:gd name="T4" fmla="*/ 56 w 218"/>
                <a:gd name="T5" fmla="*/ 77 h 286"/>
                <a:gd name="T6" fmla="*/ 81 w 218"/>
                <a:gd name="T7" fmla="*/ 120 h 286"/>
                <a:gd name="T8" fmla="*/ 96 w 218"/>
                <a:gd name="T9" fmla="*/ 149 h 286"/>
                <a:gd name="T10" fmla="*/ 137 w 218"/>
                <a:gd name="T11" fmla="*/ 87 h 286"/>
                <a:gd name="T12" fmla="*/ 89 w 218"/>
                <a:gd name="T13" fmla="*/ 23 h 286"/>
                <a:gd name="T14" fmla="*/ 61 w 218"/>
                <a:gd name="T15" fmla="*/ 51 h 286"/>
                <a:gd name="T16" fmla="*/ 119 w 218"/>
                <a:gd name="T17" fmla="*/ 92 h 286"/>
                <a:gd name="T18" fmla="*/ 84 w 218"/>
                <a:gd name="T19" fmla="*/ 92 h 286"/>
                <a:gd name="T20" fmla="*/ 66 w 218"/>
                <a:gd name="T21" fmla="*/ 61 h 286"/>
                <a:gd name="T22" fmla="*/ 67 w 218"/>
                <a:gd name="T23" fmla="*/ 74 h 286"/>
                <a:gd name="T24" fmla="*/ 67 w 218"/>
                <a:gd name="T25" fmla="*/ 74 h 286"/>
                <a:gd name="T26" fmla="*/ 124 w 218"/>
                <a:gd name="T27" fmla="*/ 100 h 286"/>
                <a:gd name="T28" fmla="*/ 108 w 218"/>
                <a:gd name="T29" fmla="*/ 133 h 286"/>
                <a:gd name="T30" fmla="*/ 10 w 218"/>
                <a:gd name="T31" fmla="*/ 178 h 286"/>
                <a:gd name="T32" fmla="*/ 58 w 218"/>
                <a:gd name="T33" fmla="*/ 96 h 286"/>
                <a:gd name="T34" fmla="*/ 55 w 218"/>
                <a:gd name="T35" fmla="*/ 183 h 286"/>
                <a:gd name="T36" fmla="*/ 99 w 218"/>
                <a:gd name="T37" fmla="*/ 240 h 286"/>
                <a:gd name="T38" fmla="*/ 131 w 218"/>
                <a:gd name="T39" fmla="*/ 204 h 286"/>
                <a:gd name="T40" fmla="*/ 118 w 218"/>
                <a:gd name="T41" fmla="*/ 191 h 286"/>
                <a:gd name="T42" fmla="*/ 215 w 218"/>
                <a:gd name="T43" fmla="*/ 202 h 286"/>
                <a:gd name="T44" fmla="*/ 164 w 218"/>
                <a:gd name="T45" fmla="*/ 231 h 286"/>
                <a:gd name="T46" fmla="*/ 210 w 218"/>
                <a:gd name="T47" fmla="*/ 272 h 286"/>
                <a:gd name="T48" fmla="*/ 3 w 218"/>
                <a:gd name="T49" fmla="*/ 284 h 286"/>
                <a:gd name="T50" fmla="*/ 70 w 218"/>
                <a:gd name="T51" fmla="*/ 272 h 286"/>
                <a:gd name="T52" fmla="*/ 6 w 218"/>
                <a:gd name="T53" fmla="*/ 209 h 286"/>
                <a:gd name="T54" fmla="*/ 23 w 218"/>
                <a:gd name="T55" fmla="*/ 185 h 286"/>
                <a:gd name="T56" fmla="*/ 23 w 218"/>
                <a:gd name="T57" fmla="*/ 185 h 286"/>
                <a:gd name="T58" fmla="*/ 157 w 218"/>
                <a:gd name="T59" fmla="*/ 216 h 286"/>
                <a:gd name="T60" fmla="*/ 143 w 218"/>
                <a:gd name="T61" fmla="*/ 204 h 286"/>
                <a:gd name="T62" fmla="*/ 149 w 218"/>
                <a:gd name="T63" fmla="*/ 128 h 286"/>
                <a:gd name="T64" fmla="*/ 148 w 218"/>
                <a:gd name="T65" fmla="*/ 149 h 286"/>
                <a:gd name="T66" fmla="*/ 135 w 218"/>
                <a:gd name="T67" fmla="*/ 161 h 286"/>
                <a:gd name="T68" fmla="*/ 116 w 218"/>
                <a:gd name="T69" fmla="*/ 17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8" h="286">
                  <a:moveTo>
                    <a:pt x="36" y="30"/>
                  </a:moveTo>
                  <a:cubicBezTo>
                    <a:pt x="41" y="13"/>
                    <a:pt x="63" y="6"/>
                    <a:pt x="79" y="0"/>
                  </a:cubicBezTo>
                  <a:cubicBezTo>
                    <a:pt x="84" y="11"/>
                    <a:pt x="68" y="21"/>
                    <a:pt x="61" y="30"/>
                  </a:cubicBezTo>
                  <a:cubicBezTo>
                    <a:pt x="53" y="30"/>
                    <a:pt x="44" y="30"/>
                    <a:pt x="36" y="30"/>
                  </a:cubicBezTo>
                  <a:close/>
                  <a:moveTo>
                    <a:pt x="48" y="47"/>
                  </a:moveTo>
                  <a:cubicBezTo>
                    <a:pt x="53" y="57"/>
                    <a:pt x="59" y="66"/>
                    <a:pt x="56" y="77"/>
                  </a:cubicBezTo>
                  <a:cubicBezTo>
                    <a:pt x="52" y="90"/>
                    <a:pt x="66" y="94"/>
                    <a:pt x="76" y="97"/>
                  </a:cubicBezTo>
                  <a:cubicBezTo>
                    <a:pt x="80" y="104"/>
                    <a:pt x="84" y="111"/>
                    <a:pt x="81" y="120"/>
                  </a:cubicBezTo>
                  <a:cubicBezTo>
                    <a:pt x="90" y="121"/>
                    <a:pt x="94" y="129"/>
                    <a:pt x="98" y="135"/>
                  </a:cubicBezTo>
                  <a:cubicBezTo>
                    <a:pt x="97" y="140"/>
                    <a:pt x="97" y="145"/>
                    <a:pt x="96" y="149"/>
                  </a:cubicBezTo>
                  <a:cubicBezTo>
                    <a:pt x="117" y="142"/>
                    <a:pt x="137" y="131"/>
                    <a:pt x="154" y="117"/>
                  </a:cubicBezTo>
                  <a:cubicBezTo>
                    <a:pt x="144" y="110"/>
                    <a:pt x="130" y="101"/>
                    <a:pt x="137" y="87"/>
                  </a:cubicBezTo>
                  <a:cubicBezTo>
                    <a:pt x="135" y="87"/>
                    <a:pt x="131" y="85"/>
                    <a:pt x="129" y="84"/>
                  </a:cubicBezTo>
                  <a:cubicBezTo>
                    <a:pt x="112" y="67"/>
                    <a:pt x="106" y="41"/>
                    <a:pt x="89" y="23"/>
                  </a:cubicBezTo>
                  <a:cubicBezTo>
                    <a:pt x="75" y="30"/>
                    <a:pt x="61" y="39"/>
                    <a:pt x="48" y="47"/>
                  </a:cubicBezTo>
                  <a:close/>
                  <a:moveTo>
                    <a:pt x="61" y="51"/>
                  </a:moveTo>
                  <a:cubicBezTo>
                    <a:pt x="70" y="46"/>
                    <a:pt x="79" y="41"/>
                    <a:pt x="87" y="36"/>
                  </a:cubicBezTo>
                  <a:cubicBezTo>
                    <a:pt x="98" y="55"/>
                    <a:pt x="109" y="73"/>
                    <a:pt x="119" y="92"/>
                  </a:cubicBezTo>
                  <a:cubicBezTo>
                    <a:pt x="111" y="97"/>
                    <a:pt x="102" y="102"/>
                    <a:pt x="93" y="107"/>
                  </a:cubicBezTo>
                  <a:cubicBezTo>
                    <a:pt x="90" y="102"/>
                    <a:pt x="87" y="97"/>
                    <a:pt x="84" y="92"/>
                  </a:cubicBezTo>
                  <a:cubicBezTo>
                    <a:pt x="86" y="84"/>
                    <a:pt x="89" y="76"/>
                    <a:pt x="84" y="68"/>
                  </a:cubicBezTo>
                  <a:cubicBezTo>
                    <a:pt x="80" y="63"/>
                    <a:pt x="72" y="63"/>
                    <a:pt x="66" y="61"/>
                  </a:cubicBezTo>
                  <a:cubicBezTo>
                    <a:pt x="64" y="57"/>
                    <a:pt x="62" y="54"/>
                    <a:pt x="61" y="51"/>
                  </a:cubicBezTo>
                  <a:close/>
                  <a:moveTo>
                    <a:pt x="67" y="74"/>
                  </a:moveTo>
                  <a:cubicBezTo>
                    <a:pt x="74" y="66"/>
                    <a:pt x="77" y="81"/>
                    <a:pt x="78" y="85"/>
                  </a:cubicBezTo>
                  <a:cubicBezTo>
                    <a:pt x="73" y="85"/>
                    <a:pt x="59" y="81"/>
                    <a:pt x="67" y="74"/>
                  </a:cubicBezTo>
                  <a:close/>
                  <a:moveTo>
                    <a:pt x="99" y="115"/>
                  </a:moveTo>
                  <a:cubicBezTo>
                    <a:pt x="107" y="110"/>
                    <a:pt x="116" y="105"/>
                    <a:pt x="124" y="100"/>
                  </a:cubicBezTo>
                  <a:cubicBezTo>
                    <a:pt x="128" y="107"/>
                    <a:pt x="131" y="113"/>
                    <a:pt x="135" y="119"/>
                  </a:cubicBezTo>
                  <a:cubicBezTo>
                    <a:pt x="126" y="124"/>
                    <a:pt x="117" y="129"/>
                    <a:pt x="108" y="133"/>
                  </a:cubicBezTo>
                  <a:cubicBezTo>
                    <a:pt x="105" y="127"/>
                    <a:pt x="102" y="121"/>
                    <a:pt x="99" y="115"/>
                  </a:cubicBezTo>
                  <a:close/>
                  <a:moveTo>
                    <a:pt x="10" y="178"/>
                  </a:moveTo>
                  <a:cubicBezTo>
                    <a:pt x="5" y="143"/>
                    <a:pt x="21" y="109"/>
                    <a:pt x="46" y="84"/>
                  </a:cubicBezTo>
                  <a:cubicBezTo>
                    <a:pt x="50" y="88"/>
                    <a:pt x="54" y="92"/>
                    <a:pt x="58" y="96"/>
                  </a:cubicBezTo>
                  <a:cubicBezTo>
                    <a:pt x="41" y="116"/>
                    <a:pt x="26" y="141"/>
                    <a:pt x="30" y="168"/>
                  </a:cubicBezTo>
                  <a:cubicBezTo>
                    <a:pt x="39" y="172"/>
                    <a:pt x="50" y="174"/>
                    <a:pt x="55" y="183"/>
                  </a:cubicBezTo>
                  <a:cubicBezTo>
                    <a:pt x="62" y="193"/>
                    <a:pt x="58" y="205"/>
                    <a:pt x="54" y="215"/>
                  </a:cubicBezTo>
                  <a:cubicBezTo>
                    <a:pt x="66" y="228"/>
                    <a:pt x="81" y="240"/>
                    <a:pt x="99" y="240"/>
                  </a:cubicBezTo>
                  <a:cubicBezTo>
                    <a:pt x="115" y="239"/>
                    <a:pt x="126" y="228"/>
                    <a:pt x="137" y="217"/>
                  </a:cubicBezTo>
                  <a:cubicBezTo>
                    <a:pt x="135" y="214"/>
                    <a:pt x="133" y="207"/>
                    <a:pt x="131" y="204"/>
                  </a:cubicBezTo>
                  <a:cubicBezTo>
                    <a:pt x="121" y="203"/>
                    <a:pt x="110" y="206"/>
                    <a:pt x="102" y="198"/>
                  </a:cubicBezTo>
                  <a:cubicBezTo>
                    <a:pt x="106" y="192"/>
                    <a:pt x="112" y="190"/>
                    <a:pt x="118" y="191"/>
                  </a:cubicBezTo>
                  <a:cubicBezTo>
                    <a:pt x="150" y="191"/>
                    <a:pt x="182" y="191"/>
                    <a:pt x="214" y="191"/>
                  </a:cubicBezTo>
                  <a:cubicBezTo>
                    <a:pt x="214" y="194"/>
                    <a:pt x="215" y="200"/>
                    <a:pt x="215" y="202"/>
                  </a:cubicBezTo>
                  <a:cubicBezTo>
                    <a:pt x="206" y="203"/>
                    <a:pt x="197" y="203"/>
                    <a:pt x="189" y="204"/>
                  </a:cubicBezTo>
                  <a:cubicBezTo>
                    <a:pt x="186" y="217"/>
                    <a:pt x="175" y="225"/>
                    <a:pt x="164" y="231"/>
                  </a:cubicBezTo>
                  <a:cubicBezTo>
                    <a:pt x="152" y="243"/>
                    <a:pt x="144" y="258"/>
                    <a:pt x="133" y="272"/>
                  </a:cubicBezTo>
                  <a:cubicBezTo>
                    <a:pt x="159" y="272"/>
                    <a:pt x="184" y="271"/>
                    <a:pt x="210" y="272"/>
                  </a:cubicBezTo>
                  <a:cubicBezTo>
                    <a:pt x="216" y="271"/>
                    <a:pt x="218" y="286"/>
                    <a:pt x="210" y="284"/>
                  </a:cubicBezTo>
                  <a:cubicBezTo>
                    <a:pt x="141" y="285"/>
                    <a:pt x="72" y="285"/>
                    <a:pt x="3" y="284"/>
                  </a:cubicBezTo>
                  <a:cubicBezTo>
                    <a:pt x="3" y="281"/>
                    <a:pt x="3" y="275"/>
                    <a:pt x="4" y="272"/>
                  </a:cubicBezTo>
                  <a:cubicBezTo>
                    <a:pt x="26" y="272"/>
                    <a:pt x="48" y="271"/>
                    <a:pt x="70" y="272"/>
                  </a:cubicBezTo>
                  <a:cubicBezTo>
                    <a:pt x="57" y="260"/>
                    <a:pt x="46" y="248"/>
                    <a:pt x="35" y="234"/>
                  </a:cubicBezTo>
                  <a:cubicBezTo>
                    <a:pt x="28" y="223"/>
                    <a:pt x="11" y="222"/>
                    <a:pt x="6" y="209"/>
                  </a:cubicBezTo>
                  <a:cubicBezTo>
                    <a:pt x="0" y="199"/>
                    <a:pt x="6" y="188"/>
                    <a:pt x="10" y="178"/>
                  </a:cubicBezTo>
                  <a:close/>
                  <a:moveTo>
                    <a:pt x="23" y="185"/>
                  </a:moveTo>
                  <a:cubicBezTo>
                    <a:pt x="7" y="195"/>
                    <a:pt x="24" y="222"/>
                    <a:pt x="39" y="210"/>
                  </a:cubicBezTo>
                  <a:cubicBezTo>
                    <a:pt x="55" y="200"/>
                    <a:pt x="39" y="174"/>
                    <a:pt x="23" y="185"/>
                  </a:cubicBezTo>
                  <a:close/>
                  <a:moveTo>
                    <a:pt x="143" y="204"/>
                  </a:moveTo>
                  <a:cubicBezTo>
                    <a:pt x="148" y="208"/>
                    <a:pt x="151" y="215"/>
                    <a:pt x="157" y="216"/>
                  </a:cubicBezTo>
                  <a:cubicBezTo>
                    <a:pt x="166" y="218"/>
                    <a:pt x="171" y="209"/>
                    <a:pt x="177" y="205"/>
                  </a:cubicBezTo>
                  <a:cubicBezTo>
                    <a:pt x="166" y="203"/>
                    <a:pt x="155" y="203"/>
                    <a:pt x="143" y="204"/>
                  </a:cubicBezTo>
                  <a:close/>
                  <a:moveTo>
                    <a:pt x="111" y="151"/>
                  </a:moveTo>
                  <a:cubicBezTo>
                    <a:pt x="123" y="143"/>
                    <a:pt x="137" y="136"/>
                    <a:pt x="149" y="128"/>
                  </a:cubicBezTo>
                  <a:cubicBezTo>
                    <a:pt x="155" y="135"/>
                    <a:pt x="161" y="140"/>
                    <a:pt x="167" y="146"/>
                  </a:cubicBezTo>
                  <a:cubicBezTo>
                    <a:pt x="160" y="147"/>
                    <a:pt x="154" y="148"/>
                    <a:pt x="148" y="149"/>
                  </a:cubicBezTo>
                  <a:cubicBezTo>
                    <a:pt x="147" y="156"/>
                    <a:pt x="146" y="163"/>
                    <a:pt x="145" y="170"/>
                  </a:cubicBezTo>
                  <a:cubicBezTo>
                    <a:pt x="142" y="167"/>
                    <a:pt x="139" y="164"/>
                    <a:pt x="135" y="161"/>
                  </a:cubicBezTo>
                  <a:cubicBezTo>
                    <a:pt x="133" y="161"/>
                    <a:pt x="129" y="162"/>
                    <a:pt x="126" y="162"/>
                  </a:cubicBezTo>
                  <a:cubicBezTo>
                    <a:pt x="123" y="166"/>
                    <a:pt x="120" y="171"/>
                    <a:pt x="116" y="176"/>
                  </a:cubicBezTo>
                  <a:cubicBezTo>
                    <a:pt x="114" y="167"/>
                    <a:pt x="112" y="159"/>
                    <a:pt x="111" y="151"/>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30" name="组合 29">
            <a:extLst>
              <a:ext uri="{FF2B5EF4-FFF2-40B4-BE49-F238E27FC236}">
                <a16:creationId xmlns:a16="http://schemas.microsoft.com/office/drawing/2014/main" id="{D2DAF69F-BB3A-45C9-8E67-53F90C21EB63}"/>
              </a:ext>
            </a:extLst>
          </p:cNvPr>
          <p:cNvGrpSpPr/>
          <p:nvPr/>
        </p:nvGrpSpPr>
        <p:grpSpPr>
          <a:xfrm>
            <a:off x="0" y="247949"/>
            <a:ext cx="12192000" cy="400110"/>
            <a:chOff x="0" y="247949"/>
            <a:chExt cx="12192000" cy="400110"/>
          </a:xfrm>
        </p:grpSpPr>
        <p:sp>
          <p:nvSpPr>
            <p:cNvPr id="31" name="矩形 30">
              <a:extLst>
                <a:ext uri="{FF2B5EF4-FFF2-40B4-BE49-F238E27FC236}">
                  <a16:creationId xmlns:a16="http://schemas.microsoft.com/office/drawing/2014/main" id="{D064E049-9580-4703-8D93-240D896A5763}"/>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TextBox 27">
              <a:extLst>
                <a:ext uri="{FF2B5EF4-FFF2-40B4-BE49-F238E27FC236}">
                  <a16:creationId xmlns:a16="http://schemas.microsoft.com/office/drawing/2014/main" id="{8D638BC7-C15A-412A-8D0E-AD7E0367886C}"/>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03 </a:t>
              </a:r>
              <a:r>
                <a:rPr lang="zh-CN" altLang="en-US" sz="2000" spc="600" dirty="0">
                  <a:solidFill>
                    <a:srgbClr val="084772"/>
                  </a:solidFill>
                  <a:latin typeface="微软雅黑" panose="020B0503020204020204" pitchFamily="34" charset="-122"/>
                  <a:ea typeface="微软雅黑" panose="020B0503020204020204" pitchFamily="34" charset="-122"/>
                </a:rPr>
                <a:t>研究结果应用</a:t>
              </a:r>
            </a:p>
          </p:txBody>
        </p:sp>
        <p:sp>
          <p:nvSpPr>
            <p:cNvPr id="41" name="矩形 40">
              <a:extLst>
                <a:ext uri="{FF2B5EF4-FFF2-40B4-BE49-F238E27FC236}">
                  <a16:creationId xmlns:a16="http://schemas.microsoft.com/office/drawing/2014/main" id="{B12834A2-FB84-45C6-8D4C-56B3C37B4B5C}"/>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9051488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 calcmode="lin" valueType="num">
                                      <p:cBhvr>
                                        <p:cTn id="9" dur="1000" fill="hold"/>
                                        <p:tgtEl>
                                          <p:spTgt spid="8"/>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8"/>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1000" fill="hold"/>
                                        <p:tgtEl>
                                          <p:spTgt spid="10"/>
                                        </p:tgtEl>
                                        <p:attrNameLst>
                                          <p:attrName>ppt_w</p:attrName>
                                        </p:attrNameLst>
                                      </p:cBhvr>
                                      <p:tavLst>
                                        <p:tav tm="0">
                                          <p:val>
                                            <p:fltVal val="0"/>
                                          </p:val>
                                        </p:tav>
                                        <p:tav tm="100000">
                                          <p:val>
                                            <p:strVal val="#ppt_w"/>
                                          </p:val>
                                        </p:tav>
                                      </p:tavLst>
                                    </p:anim>
                                    <p:anim calcmode="lin" valueType="num">
                                      <p:cBhvr>
                                        <p:cTn id="14" dur="1000" fill="hold"/>
                                        <p:tgtEl>
                                          <p:spTgt spid="10"/>
                                        </p:tgtEl>
                                        <p:attrNameLst>
                                          <p:attrName>ppt_h</p:attrName>
                                        </p:attrNameLst>
                                      </p:cBhvr>
                                      <p:tavLst>
                                        <p:tav tm="0">
                                          <p:val>
                                            <p:fltVal val="0"/>
                                          </p:val>
                                        </p:tav>
                                        <p:tav tm="100000">
                                          <p:val>
                                            <p:strVal val="#ppt_h"/>
                                          </p:val>
                                        </p:tav>
                                      </p:tavLst>
                                    </p:anim>
                                    <p:anim calcmode="lin" valueType="num">
                                      <p:cBhvr>
                                        <p:cTn id="15" dur="1000" fill="hold"/>
                                        <p:tgtEl>
                                          <p:spTgt spid="10"/>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10"/>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1000" fill="hold"/>
                                        <p:tgtEl>
                                          <p:spTgt spid="12"/>
                                        </p:tgtEl>
                                        <p:attrNameLst>
                                          <p:attrName>ppt_w</p:attrName>
                                        </p:attrNameLst>
                                      </p:cBhvr>
                                      <p:tavLst>
                                        <p:tav tm="0">
                                          <p:val>
                                            <p:fltVal val="0"/>
                                          </p:val>
                                        </p:tav>
                                        <p:tav tm="100000">
                                          <p:val>
                                            <p:strVal val="#ppt_w"/>
                                          </p:val>
                                        </p:tav>
                                      </p:tavLst>
                                    </p:anim>
                                    <p:anim calcmode="lin" valueType="num">
                                      <p:cBhvr>
                                        <p:cTn id="20" dur="1000" fill="hold"/>
                                        <p:tgtEl>
                                          <p:spTgt spid="12"/>
                                        </p:tgtEl>
                                        <p:attrNameLst>
                                          <p:attrName>ppt_h</p:attrName>
                                        </p:attrNameLst>
                                      </p:cBhvr>
                                      <p:tavLst>
                                        <p:tav tm="0">
                                          <p:val>
                                            <p:fltVal val="0"/>
                                          </p:val>
                                        </p:tav>
                                        <p:tav tm="100000">
                                          <p:val>
                                            <p:strVal val="#ppt_h"/>
                                          </p:val>
                                        </p:tav>
                                      </p:tavLst>
                                    </p:anim>
                                    <p:anim calcmode="lin" valueType="num">
                                      <p:cBhvr>
                                        <p:cTn id="21" dur="1000" fill="hold"/>
                                        <p:tgtEl>
                                          <p:spTgt spid="12"/>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12"/>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p:cTn id="25" dur="1000" fill="hold"/>
                                        <p:tgtEl>
                                          <p:spTgt spid="15"/>
                                        </p:tgtEl>
                                        <p:attrNameLst>
                                          <p:attrName>ppt_w</p:attrName>
                                        </p:attrNameLst>
                                      </p:cBhvr>
                                      <p:tavLst>
                                        <p:tav tm="0">
                                          <p:val>
                                            <p:fltVal val="0"/>
                                          </p:val>
                                        </p:tav>
                                        <p:tav tm="100000">
                                          <p:val>
                                            <p:strVal val="#ppt_w"/>
                                          </p:val>
                                        </p:tav>
                                      </p:tavLst>
                                    </p:anim>
                                    <p:anim calcmode="lin" valueType="num">
                                      <p:cBhvr>
                                        <p:cTn id="26" dur="1000" fill="hold"/>
                                        <p:tgtEl>
                                          <p:spTgt spid="15"/>
                                        </p:tgtEl>
                                        <p:attrNameLst>
                                          <p:attrName>ppt_h</p:attrName>
                                        </p:attrNameLst>
                                      </p:cBhvr>
                                      <p:tavLst>
                                        <p:tav tm="0">
                                          <p:val>
                                            <p:fltVal val="0"/>
                                          </p:val>
                                        </p:tav>
                                        <p:tav tm="100000">
                                          <p:val>
                                            <p:strVal val="#ppt_h"/>
                                          </p:val>
                                        </p:tav>
                                      </p:tavLst>
                                    </p:anim>
                                    <p:anim calcmode="lin" valueType="num">
                                      <p:cBhvr>
                                        <p:cTn id="27" dur="1000" fill="hold"/>
                                        <p:tgtEl>
                                          <p:spTgt spid="15"/>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15"/>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p:cTn id="31" dur="1000" fill="hold"/>
                                        <p:tgtEl>
                                          <p:spTgt spid="14"/>
                                        </p:tgtEl>
                                        <p:attrNameLst>
                                          <p:attrName>ppt_w</p:attrName>
                                        </p:attrNameLst>
                                      </p:cBhvr>
                                      <p:tavLst>
                                        <p:tav tm="0">
                                          <p:val>
                                            <p:fltVal val="0"/>
                                          </p:val>
                                        </p:tav>
                                        <p:tav tm="100000">
                                          <p:val>
                                            <p:strVal val="#ppt_w"/>
                                          </p:val>
                                        </p:tav>
                                      </p:tavLst>
                                    </p:anim>
                                    <p:anim calcmode="lin" valueType="num">
                                      <p:cBhvr>
                                        <p:cTn id="32" dur="1000" fill="hold"/>
                                        <p:tgtEl>
                                          <p:spTgt spid="14"/>
                                        </p:tgtEl>
                                        <p:attrNameLst>
                                          <p:attrName>ppt_h</p:attrName>
                                        </p:attrNameLst>
                                      </p:cBhvr>
                                      <p:tavLst>
                                        <p:tav tm="0">
                                          <p:val>
                                            <p:fltVal val="0"/>
                                          </p:val>
                                        </p:tav>
                                        <p:tav tm="100000">
                                          <p:val>
                                            <p:strVal val="#ppt_h"/>
                                          </p:val>
                                        </p:tav>
                                      </p:tavLst>
                                    </p:anim>
                                    <p:anim calcmode="lin" valueType="num">
                                      <p:cBhvr>
                                        <p:cTn id="33" dur="1000" fill="hold"/>
                                        <p:tgtEl>
                                          <p:spTgt spid="14"/>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14"/>
                                        </p:tgtEl>
                                        <p:attrNameLst>
                                          <p:attrName>ppt_y</p:attrName>
                                        </p:attrNameLst>
                                      </p:cBhvr>
                                      <p:tavLst>
                                        <p:tav tm="0" fmla="#ppt_y+(sin(-2*pi*(1-$))*-#ppt_x+cos(-2*pi*(1-$))*(1-#ppt_y))*(1-$)">
                                          <p:val>
                                            <p:fltVal val="0"/>
                                          </p:val>
                                        </p:tav>
                                        <p:tav tm="100000">
                                          <p:val>
                                            <p:fltVal val="1"/>
                                          </p:val>
                                        </p:tav>
                                      </p:tavLst>
                                    </p:anim>
                                  </p:childTnLst>
                                </p:cTn>
                              </p:par>
                              <p:par>
                                <p:cTn id="35" presetID="15"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1000" fill="hold"/>
                                        <p:tgtEl>
                                          <p:spTgt spid="7"/>
                                        </p:tgtEl>
                                        <p:attrNameLst>
                                          <p:attrName>ppt_w</p:attrName>
                                        </p:attrNameLst>
                                      </p:cBhvr>
                                      <p:tavLst>
                                        <p:tav tm="0">
                                          <p:val>
                                            <p:fltVal val="0"/>
                                          </p:val>
                                        </p:tav>
                                        <p:tav tm="100000">
                                          <p:val>
                                            <p:strVal val="#ppt_w"/>
                                          </p:val>
                                        </p:tav>
                                      </p:tavLst>
                                    </p:anim>
                                    <p:anim calcmode="lin" valueType="num">
                                      <p:cBhvr>
                                        <p:cTn id="38" dur="1000" fill="hold"/>
                                        <p:tgtEl>
                                          <p:spTgt spid="7"/>
                                        </p:tgtEl>
                                        <p:attrNameLst>
                                          <p:attrName>ppt_h</p:attrName>
                                        </p:attrNameLst>
                                      </p:cBhvr>
                                      <p:tavLst>
                                        <p:tav tm="0">
                                          <p:val>
                                            <p:fltVal val="0"/>
                                          </p:val>
                                        </p:tav>
                                        <p:tav tm="100000">
                                          <p:val>
                                            <p:strVal val="#ppt_h"/>
                                          </p:val>
                                        </p:tav>
                                      </p:tavLst>
                                    </p:anim>
                                    <p:anim calcmode="lin" valueType="num">
                                      <p:cBhvr>
                                        <p:cTn id="39" dur="1000" fill="hold"/>
                                        <p:tgtEl>
                                          <p:spTgt spid="7"/>
                                        </p:tgtEl>
                                        <p:attrNameLst>
                                          <p:attrName>ppt_x</p:attrName>
                                        </p:attrNameLst>
                                      </p:cBhvr>
                                      <p:tavLst>
                                        <p:tav tm="0" fmla="#ppt_x+(cos(-2*pi*(1-$))*-#ppt_x-sin(-2*pi*(1-$))*(1-#ppt_y))*(1-$)">
                                          <p:val>
                                            <p:fltVal val="0"/>
                                          </p:val>
                                        </p:tav>
                                        <p:tav tm="100000">
                                          <p:val>
                                            <p:fltVal val="1"/>
                                          </p:val>
                                        </p:tav>
                                      </p:tavLst>
                                    </p:anim>
                                    <p:anim calcmode="lin" valueType="num">
                                      <p:cBhvr>
                                        <p:cTn id="40" dur="1000" fill="hold"/>
                                        <p:tgtEl>
                                          <p:spTgt spid="7"/>
                                        </p:tgtEl>
                                        <p:attrNameLst>
                                          <p:attrName>ppt_y</p:attrName>
                                        </p:attrNameLst>
                                      </p:cBhvr>
                                      <p:tavLst>
                                        <p:tav tm="0" fmla="#ppt_y+(sin(-2*pi*(1-$))*-#ppt_x+cos(-2*pi*(1-$))*(1-#ppt_y))*(1-$)">
                                          <p:val>
                                            <p:fltVal val="0"/>
                                          </p:val>
                                        </p:tav>
                                        <p:tav tm="100000">
                                          <p:val>
                                            <p:fltVal val="1"/>
                                          </p:val>
                                        </p:tav>
                                      </p:tavLst>
                                    </p:anim>
                                  </p:childTnLst>
                                </p:cTn>
                              </p:par>
                              <p:par>
                                <p:cTn id="41" presetID="15" presetClass="entr" presetSubtype="0" fill="hold" nodeType="withEffect">
                                  <p:stCondLst>
                                    <p:cond delay="0"/>
                                  </p:stCondLst>
                                  <p:childTnLst>
                                    <p:set>
                                      <p:cBhvr>
                                        <p:cTn id="42" dur="1" fill="hold">
                                          <p:stCondLst>
                                            <p:cond delay="0"/>
                                          </p:stCondLst>
                                        </p:cTn>
                                        <p:tgtEl>
                                          <p:spTgt spid="3"/>
                                        </p:tgtEl>
                                        <p:attrNameLst>
                                          <p:attrName>style.visibility</p:attrName>
                                        </p:attrNameLst>
                                      </p:cBhvr>
                                      <p:to>
                                        <p:strVal val="visible"/>
                                      </p:to>
                                    </p:set>
                                    <p:anim calcmode="lin" valueType="num">
                                      <p:cBhvr>
                                        <p:cTn id="43" dur="1000" fill="hold"/>
                                        <p:tgtEl>
                                          <p:spTgt spid="3"/>
                                        </p:tgtEl>
                                        <p:attrNameLst>
                                          <p:attrName>ppt_w</p:attrName>
                                        </p:attrNameLst>
                                      </p:cBhvr>
                                      <p:tavLst>
                                        <p:tav tm="0">
                                          <p:val>
                                            <p:fltVal val="0"/>
                                          </p:val>
                                        </p:tav>
                                        <p:tav tm="100000">
                                          <p:val>
                                            <p:strVal val="#ppt_w"/>
                                          </p:val>
                                        </p:tav>
                                      </p:tavLst>
                                    </p:anim>
                                    <p:anim calcmode="lin" valueType="num">
                                      <p:cBhvr>
                                        <p:cTn id="44" dur="1000" fill="hold"/>
                                        <p:tgtEl>
                                          <p:spTgt spid="3"/>
                                        </p:tgtEl>
                                        <p:attrNameLst>
                                          <p:attrName>ppt_h</p:attrName>
                                        </p:attrNameLst>
                                      </p:cBhvr>
                                      <p:tavLst>
                                        <p:tav tm="0">
                                          <p:val>
                                            <p:fltVal val="0"/>
                                          </p:val>
                                        </p:tav>
                                        <p:tav tm="100000">
                                          <p:val>
                                            <p:strVal val="#ppt_h"/>
                                          </p:val>
                                        </p:tav>
                                      </p:tavLst>
                                    </p:anim>
                                    <p:anim calcmode="lin" valueType="num">
                                      <p:cBhvr>
                                        <p:cTn id="45" dur="1000" fill="hold"/>
                                        <p:tgtEl>
                                          <p:spTgt spid="3"/>
                                        </p:tgtEl>
                                        <p:attrNameLst>
                                          <p:attrName>ppt_x</p:attrName>
                                        </p:attrNameLst>
                                      </p:cBhvr>
                                      <p:tavLst>
                                        <p:tav tm="0" fmla="#ppt_x+(cos(-2*pi*(1-$))*-#ppt_x-sin(-2*pi*(1-$))*(1-#ppt_y))*(1-$)">
                                          <p:val>
                                            <p:fltVal val="0"/>
                                          </p:val>
                                        </p:tav>
                                        <p:tav tm="100000">
                                          <p:val>
                                            <p:fltVal val="1"/>
                                          </p:val>
                                        </p:tav>
                                      </p:tavLst>
                                    </p:anim>
                                    <p:anim calcmode="lin" valueType="num">
                                      <p:cBhvr>
                                        <p:cTn id="46" dur="1000" fill="hold"/>
                                        <p:tgtEl>
                                          <p:spTgt spid="3"/>
                                        </p:tgtEl>
                                        <p:attrNameLst>
                                          <p:attrName>ppt_y</p:attrName>
                                        </p:attrNameLst>
                                      </p:cBhvr>
                                      <p:tavLst>
                                        <p:tav tm="0" fmla="#ppt_y+(sin(-2*pi*(1-$))*-#ppt_x+cos(-2*pi*(1-$))*(1-#ppt_y))*(1-$)">
                                          <p:val>
                                            <p:fltVal val="0"/>
                                          </p:val>
                                        </p:tav>
                                        <p:tav tm="100000">
                                          <p:val>
                                            <p:fltVal val="1"/>
                                          </p:val>
                                        </p:tav>
                                      </p:tavLst>
                                    </p:anim>
                                  </p:childTnLst>
                                </p:cTn>
                              </p:par>
                              <p:par>
                                <p:cTn id="47" presetID="15" presetClass="entr" presetSubtype="0" fill="hold" nodeType="with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1000" fill="hold"/>
                                        <p:tgtEl>
                                          <p:spTgt spid="6"/>
                                        </p:tgtEl>
                                        <p:attrNameLst>
                                          <p:attrName>ppt_w</p:attrName>
                                        </p:attrNameLst>
                                      </p:cBhvr>
                                      <p:tavLst>
                                        <p:tav tm="0">
                                          <p:val>
                                            <p:fltVal val="0"/>
                                          </p:val>
                                        </p:tav>
                                        <p:tav tm="100000">
                                          <p:val>
                                            <p:strVal val="#ppt_w"/>
                                          </p:val>
                                        </p:tav>
                                      </p:tavLst>
                                    </p:anim>
                                    <p:anim calcmode="lin" valueType="num">
                                      <p:cBhvr>
                                        <p:cTn id="50" dur="1000" fill="hold"/>
                                        <p:tgtEl>
                                          <p:spTgt spid="6"/>
                                        </p:tgtEl>
                                        <p:attrNameLst>
                                          <p:attrName>ppt_h</p:attrName>
                                        </p:attrNameLst>
                                      </p:cBhvr>
                                      <p:tavLst>
                                        <p:tav tm="0">
                                          <p:val>
                                            <p:fltVal val="0"/>
                                          </p:val>
                                        </p:tav>
                                        <p:tav tm="100000">
                                          <p:val>
                                            <p:strVal val="#ppt_h"/>
                                          </p:val>
                                        </p:tav>
                                      </p:tavLst>
                                    </p:anim>
                                    <p:anim calcmode="lin" valueType="num">
                                      <p:cBhvr>
                                        <p:cTn id="51" dur="1000" fill="hold"/>
                                        <p:tgtEl>
                                          <p:spTgt spid="6"/>
                                        </p:tgtEl>
                                        <p:attrNameLst>
                                          <p:attrName>ppt_x</p:attrName>
                                        </p:attrNameLst>
                                      </p:cBhvr>
                                      <p:tavLst>
                                        <p:tav tm="0" fmla="#ppt_x+(cos(-2*pi*(1-$))*-#ppt_x-sin(-2*pi*(1-$))*(1-#ppt_y))*(1-$)">
                                          <p:val>
                                            <p:fltVal val="0"/>
                                          </p:val>
                                        </p:tav>
                                        <p:tav tm="100000">
                                          <p:val>
                                            <p:fltVal val="1"/>
                                          </p:val>
                                        </p:tav>
                                      </p:tavLst>
                                    </p:anim>
                                    <p:anim calcmode="lin" valueType="num">
                                      <p:cBhvr>
                                        <p:cTn id="52" dur="1000" fill="hold"/>
                                        <p:tgtEl>
                                          <p:spTgt spid="6"/>
                                        </p:tgtEl>
                                        <p:attrNameLst>
                                          <p:attrName>ppt_y</p:attrName>
                                        </p:attrNameLst>
                                      </p:cBhvr>
                                      <p:tavLst>
                                        <p:tav tm="0" fmla="#ppt_y+(sin(-2*pi*(1-$))*-#ppt_x+cos(-2*pi*(1-$))*(1-#ppt_y))*(1-$)">
                                          <p:val>
                                            <p:fltVal val="0"/>
                                          </p:val>
                                        </p:tav>
                                        <p:tav tm="100000">
                                          <p:val>
                                            <p:fltVal val="1"/>
                                          </p:val>
                                        </p:tav>
                                      </p:tavLst>
                                    </p:anim>
                                  </p:childTnLst>
                                </p:cTn>
                              </p:par>
                              <p:par>
                                <p:cTn id="53" presetID="15" presetClass="entr" presetSubtype="0" fill="hold" nodeType="withEffect">
                                  <p:stCondLst>
                                    <p:cond delay="0"/>
                                  </p:stCondLst>
                                  <p:childTnLst>
                                    <p:set>
                                      <p:cBhvr>
                                        <p:cTn id="54" dur="1" fill="hold">
                                          <p:stCondLst>
                                            <p:cond delay="0"/>
                                          </p:stCondLst>
                                        </p:cTn>
                                        <p:tgtEl>
                                          <p:spTgt spid="2"/>
                                        </p:tgtEl>
                                        <p:attrNameLst>
                                          <p:attrName>style.visibility</p:attrName>
                                        </p:attrNameLst>
                                      </p:cBhvr>
                                      <p:to>
                                        <p:strVal val="visible"/>
                                      </p:to>
                                    </p:set>
                                    <p:anim calcmode="lin" valueType="num">
                                      <p:cBhvr>
                                        <p:cTn id="55" dur="1000" fill="hold"/>
                                        <p:tgtEl>
                                          <p:spTgt spid="2"/>
                                        </p:tgtEl>
                                        <p:attrNameLst>
                                          <p:attrName>ppt_w</p:attrName>
                                        </p:attrNameLst>
                                      </p:cBhvr>
                                      <p:tavLst>
                                        <p:tav tm="0">
                                          <p:val>
                                            <p:fltVal val="0"/>
                                          </p:val>
                                        </p:tav>
                                        <p:tav tm="100000">
                                          <p:val>
                                            <p:strVal val="#ppt_w"/>
                                          </p:val>
                                        </p:tav>
                                      </p:tavLst>
                                    </p:anim>
                                    <p:anim calcmode="lin" valueType="num">
                                      <p:cBhvr>
                                        <p:cTn id="56" dur="1000" fill="hold"/>
                                        <p:tgtEl>
                                          <p:spTgt spid="2"/>
                                        </p:tgtEl>
                                        <p:attrNameLst>
                                          <p:attrName>ppt_h</p:attrName>
                                        </p:attrNameLst>
                                      </p:cBhvr>
                                      <p:tavLst>
                                        <p:tav tm="0">
                                          <p:val>
                                            <p:fltVal val="0"/>
                                          </p:val>
                                        </p:tav>
                                        <p:tav tm="100000">
                                          <p:val>
                                            <p:strVal val="#ppt_h"/>
                                          </p:val>
                                        </p:tav>
                                      </p:tavLst>
                                    </p:anim>
                                    <p:anim calcmode="lin" valueType="num">
                                      <p:cBhvr>
                                        <p:cTn id="57"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58"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E11974F-BED5-4346-886F-49C87EEC19BA}"/>
              </a:ext>
            </a:extLst>
          </p:cNvPr>
          <p:cNvSpPr/>
          <p:nvPr/>
        </p:nvSpPr>
        <p:spPr>
          <a:xfrm>
            <a:off x="0" y="1992745"/>
            <a:ext cx="12192000" cy="2872509"/>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C5BBC283-1CDB-426B-A79E-3B75C3CCD869}"/>
              </a:ext>
            </a:extLst>
          </p:cNvPr>
          <p:cNvSpPr txBox="1"/>
          <p:nvPr/>
        </p:nvSpPr>
        <p:spPr>
          <a:xfrm>
            <a:off x="7666441" y="3325777"/>
            <a:ext cx="3842067" cy="646331"/>
          </a:xfrm>
          <a:prstGeom prst="rect">
            <a:avLst/>
          </a:prstGeom>
          <a:noFill/>
        </p:spPr>
        <p:txBody>
          <a:bodyPr wrap="square" rtlCol="0">
            <a:spAutoFit/>
          </a:bodyPr>
          <a:lstStyle/>
          <a:p>
            <a:r>
              <a:rPr lang="zh-CN" altLang="en-US" sz="3600" b="1" spc="600" dirty="0">
                <a:solidFill>
                  <a:schemeClr val="bg1"/>
                </a:solidFill>
                <a:latin typeface="微软雅黑" panose="020B0503020204020204" pitchFamily="34" charset="-122"/>
                <a:ea typeface="微软雅黑" panose="020B0503020204020204" pitchFamily="34" charset="-122"/>
              </a:rPr>
              <a:t>实践总结建议</a:t>
            </a:r>
          </a:p>
        </p:txBody>
      </p:sp>
      <p:grpSp>
        <p:nvGrpSpPr>
          <p:cNvPr id="2" name="组合 1">
            <a:extLst>
              <a:ext uri="{FF2B5EF4-FFF2-40B4-BE49-F238E27FC236}">
                <a16:creationId xmlns:a16="http://schemas.microsoft.com/office/drawing/2014/main" id="{8C75C424-1E74-4412-BEB2-B0F1A08CAC58}"/>
              </a:ext>
            </a:extLst>
          </p:cNvPr>
          <p:cNvGrpSpPr/>
          <p:nvPr/>
        </p:nvGrpSpPr>
        <p:grpSpPr>
          <a:xfrm>
            <a:off x="0" y="2023097"/>
            <a:ext cx="12192001" cy="1446550"/>
            <a:chOff x="0" y="2023097"/>
            <a:chExt cx="12192001" cy="1446550"/>
          </a:xfrm>
        </p:grpSpPr>
        <p:sp>
          <p:nvSpPr>
            <p:cNvPr id="10" name="矩形 9">
              <a:extLst>
                <a:ext uri="{FF2B5EF4-FFF2-40B4-BE49-F238E27FC236}">
                  <a16:creationId xmlns:a16="http://schemas.microsoft.com/office/drawing/2014/main" id="{955C966B-7A8B-41D7-B15E-194C5F35AA1E}"/>
                </a:ext>
              </a:extLst>
            </p:cNvPr>
            <p:cNvSpPr/>
            <p:nvPr/>
          </p:nvSpPr>
          <p:spPr>
            <a:xfrm>
              <a:off x="2346037" y="2475346"/>
              <a:ext cx="9845964"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CC77D4CC-3F56-4E85-8049-AAE27DA987CC}"/>
                </a:ext>
              </a:extLst>
            </p:cNvPr>
            <p:cNvSpPr/>
            <p:nvPr/>
          </p:nvSpPr>
          <p:spPr>
            <a:xfrm>
              <a:off x="0" y="2475346"/>
              <a:ext cx="1380836"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9AF45FDA-AB95-4975-81A0-488C9522AE60}"/>
                </a:ext>
              </a:extLst>
            </p:cNvPr>
            <p:cNvSpPr txBox="1"/>
            <p:nvPr/>
          </p:nvSpPr>
          <p:spPr>
            <a:xfrm>
              <a:off x="727753" y="2494178"/>
              <a:ext cx="75712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第</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74E9A851-268B-4BCB-B0C5-6B6B1917830E}"/>
                </a:ext>
              </a:extLst>
            </p:cNvPr>
            <p:cNvSpPr txBox="1"/>
            <p:nvPr/>
          </p:nvSpPr>
          <p:spPr>
            <a:xfrm>
              <a:off x="2447895" y="2485661"/>
              <a:ext cx="1135813"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部分</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EE0FD16-6FB2-4802-AAD1-55F8A327906C}"/>
                </a:ext>
              </a:extLst>
            </p:cNvPr>
            <p:cNvSpPr txBox="1"/>
            <p:nvPr/>
          </p:nvSpPr>
          <p:spPr>
            <a:xfrm>
              <a:off x="1422919" y="2023097"/>
              <a:ext cx="757122" cy="1446550"/>
            </a:xfrm>
            <a:prstGeom prst="rect">
              <a:avLst/>
            </a:prstGeom>
            <a:noFill/>
          </p:spPr>
          <p:txBody>
            <a:bodyPr wrap="square" rtlCol="0">
              <a:spAutoFit/>
            </a:bodyPr>
            <a:lstStyle/>
            <a:p>
              <a:r>
                <a:rPr lang="en-US" altLang="zh-CN" sz="8800" b="1" spc="300" dirty="0">
                  <a:solidFill>
                    <a:schemeClr val="bg1"/>
                  </a:solidFill>
                  <a:latin typeface="微软雅黑" panose="020B0503020204020204" pitchFamily="34" charset="-122"/>
                  <a:ea typeface="微软雅黑" panose="020B0503020204020204" pitchFamily="34" charset="-122"/>
                </a:rPr>
                <a:t>4</a:t>
              </a:r>
              <a:endParaRPr lang="zh-CN" altLang="en-US" sz="8800" b="1" spc="300" dirty="0">
                <a:solidFill>
                  <a:schemeClr val="bg1"/>
                </a:solidFill>
                <a:latin typeface="微软雅黑" panose="020B0503020204020204" pitchFamily="34" charset="-122"/>
                <a:ea typeface="微软雅黑" panose="020B0503020204020204" pitchFamily="34" charset="-122"/>
              </a:endParaRPr>
            </a:p>
          </p:txBody>
        </p:sp>
      </p:grpSp>
      <p:sp>
        <p:nvSpPr>
          <p:cNvPr id="16" name="文本框 15">
            <a:extLst>
              <a:ext uri="{FF2B5EF4-FFF2-40B4-BE49-F238E27FC236}">
                <a16:creationId xmlns:a16="http://schemas.microsoft.com/office/drawing/2014/main" id="{C4756462-CB1C-4F14-BB56-629E82369F9D}"/>
              </a:ext>
            </a:extLst>
          </p:cNvPr>
          <p:cNvSpPr txBox="1"/>
          <p:nvPr/>
        </p:nvSpPr>
        <p:spPr>
          <a:xfrm>
            <a:off x="7906586" y="3974561"/>
            <a:ext cx="2936905" cy="890693"/>
          </a:xfrm>
          <a:prstGeom prst="rect">
            <a:avLst/>
          </a:prstGeom>
          <a:noFill/>
        </p:spPr>
        <p:txBody>
          <a:bodyPr wrap="square" rtlCol="0">
            <a:spAutoFit/>
          </a:bodyPr>
          <a:lstStyle/>
          <a:p>
            <a:pP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zh-CN" altLang="en-US" sz="1200" b="1" spc="300" dirty="0">
              <a:solidFill>
                <a:schemeClr val="bg1"/>
              </a:solidFill>
              <a:latin typeface="微软雅黑" panose="020B0503020204020204" pitchFamily="34" charset="-122"/>
              <a:ea typeface="微软雅黑" panose="020B0503020204020204" pitchFamily="34" charset="-122"/>
            </a:endParaRPr>
          </a:p>
          <a:p>
            <a:pPr>
              <a:lnSpc>
                <a:spcPct val="150000"/>
              </a:lnSpc>
            </a:pPr>
            <a:endParaRPr lang="zh-CN" altLang="en-US" sz="1200" b="1" spc="3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6384317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900" decel="100000" fill="hold"/>
                                        <p:tgtEl>
                                          <p:spTgt spid="12"/>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900" decel="100000" fill="hold"/>
                                        <p:tgtEl>
                                          <p:spTgt spid="16"/>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CEF4BFCE-D77D-4168-865A-33765A75B8B6}"/>
              </a:ext>
            </a:extLst>
          </p:cNvPr>
          <p:cNvSpPr/>
          <p:nvPr/>
        </p:nvSpPr>
        <p:spPr>
          <a:xfrm>
            <a:off x="0" y="0"/>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3C32D77E-0D1D-4801-930F-C2029053B1D2}"/>
              </a:ext>
            </a:extLst>
          </p:cNvPr>
          <p:cNvSpPr/>
          <p:nvPr/>
        </p:nvSpPr>
        <p:spPr>
          <a:xfrm>
            <a:off x="0" y="6447453"/>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E51EFF6E-C0B0-4269-849A-CCF82A9AE91D}"/>
              </a:ext>
            </a:extLst>
          </p:cNvPr>
          <p:cNvGrpSpPr/>
          <p:nvPr/>
        </p:nvGrpSpPr>
        <p:grpSpPr>
          <a:xfrm>
            <a:off x="4029642" y="658476"/>
            <a:ext cx="4132716" cy="901599"/>
            <a:chOff x="4029642" y="658476"/>
            <a:chExt cx="4132716" cy="901599"/>
          </a:xfrm>
        </p:grpSpPr>
        <p:sp>
          <p:nvSpPr>
            <p:cNvPr id="21" name="文本框 20">
              <a:extLst>
                <a:ext uri="{FF2B5EF4-FFF2-40B4-BE49-F238E27FC236}">
                  <a16:creationId xmlns:a16="http://schemas.microsoft.com/office/drawing/2014/main" id="{C8858CF8-549D-4E83-A23A-CFCADC508E30}"/>
                </a:ext>
              </a:extLst>
            </p:cNvPr>
            <p:cNvSpPr txBox="1"/>
            <p:nvPr/>
          </p:nvSpPr>
          <p:spPr>
            <a:xfrm>
              <a:off x="4029642" y="658476"/>
              <a:ext cx="4132716" cy="461665"/>
            </a:xfrm>
            <a:prstGeom prst="rect">
              <a:avLst/>
            </a:prstGeom>
            <a:noFill/>
          </p:spPr>
          <p:txBody>
            <a:bodyPr wrap="square" rtlCol="0">
              <a:spAutoFit/>
            </a:bodyPr>
            <a:lstStyle/>
            <a:p>
              <a:r>
                <a:rPr lang="en-US" altLang="zh-CN" sz="2400" spc="300" dirty="0">
                  <a:solidFill>
                    <a:srgbClr val="084772"/>
                  </a:solidFill>
                  <a:latin typeface="造字工房悦黑体验版纤细体" pitchFamily="50" charset="-122"/>
                  <a:ea typeface="造字工房悦黑体验版纤细体" pitchFamily="50" charset="-122"/>
                </a:rPr>
                <a:t>THE MAIN CONTENTS</a:t>
              </a:r>
              <a:endParaRPr lang="zh-CN" altLang="en-US" sz="2400" spc="300" dirty="0">
                <a:solidFill>
                  <a:srgbClr val="084772"/>
                </a:solidFill>
                <a:latin typeface="造字工房悦黑体验版纤细体" pitchFamily="50" charset="-122"/>
                <a:ea typeface="造字工房悦黑体验版纤细体" pitchFamily="50" charset="-122"/>
              </a:endParaRPr>
            </a:p>
          </p:txBody>
        </p:sp>
        <p:cxnSp>
          <p:nvCxnSpPr>
            <p:cNvPr id="22" name="直接连接符 21">
              <a:extLst>
                <a:ext uri="{FF2B5EF4-FFF2-40B4-BE49-F238E27FC236}">
                  <a16:creationId xmlns:a16="http://schemas.microsoft.com/office/drawing/2014/main" id="{40F70483-74DE-4FC7-80E6-5DF8AE1200D3}"/>
                </a:ext>
              </a:extLst>
            </p:cNvPr>
            <p:cNvCxnSpPr/>
            <p:nvPr/>
          </p:nvCxnSpPr>
          <p:spPr>
            <a:xfrm>
              <a:off x="4053609" y="1191889"/>
              <a:ext cx="4084782" cy="0"/>
            </a:xfrm>
            <a:prstGeom prst="line">
              <a:avLst/>
            </a:prstGeom>
            <a:ln w="19050">
              <a:solidFill>
                <a:srgbClr val="084772"/>
              </a:solidFill>
            </a:ln>
          </p:spPr>
          <p:style>
            <a:lnRef idx="1">
              <a:schemeClr val="accent1"/>
            </a:lnRef>
            <a:fillRef idx="0">
              <a:schemeClr val="accent1"/>
            </a:fillRef>
            <a:effectRef idx="0">
              <a:schemeClr val="accent1"/>
            </a:effectRef>
            <a:fontRef idx="minor">
              <a:schemeClr val="tx1"/>
            </a:fontRef>
          </p:style>
        </p:cxnSp>
        <p:sp>
          <p:nvSpPr>
            <p:cNvPr id="23" name="等腰三角形 22">
              <a:extLst>
                <a:ext uri="{FF2B5EF4-FFF2-40B4-BE49-F238E27FC236}">
                  <a16:creationId xmlns:a16="http://schemas.microsoft.com/office/drawing/2014/main" id="{03FEFFC7-934D-4953-B045-6B35C2F6578C}"/>
                </a:ext>
              </a:extLst>
            </p:cNvPr>
            <p:cNvSpPr/>
            <p:nvPr/>
          </p:nvSpPr>
          <p:spPr>
            <a:xfrm rot="10800000">
              <a:off x="5882452" y="1191889"/>
              <a:ext cx="427095" cy="368186"/>
            </a:xfrm>
            <a:prstGeom prst="triangl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 name="组合 4">
            <a:extLst>
              <a:ext uri="{FF2B5EF4-FFF2-40B4-BE49-F238E27FC236}">
                <a16:creationId xmlns:a16="http://schemas.microsoft.com/office/drawing/2014/main" id="{35B8A047-ABA2-4AAB-B572-96D04B7233C8}"/>
              </a:ext>
            </a:extLst>
          </p:cNvPr>
          <p:cNvGrpSpPr/>
          <p:nvPr/>
        </p:nvGrpSpPr>
        <p:grpSpPr>
          <a:xfrm>
            <a:off x="1302901" y="2422429"/>
            <a:ext cx="4579551" cy="651773"/>
            <a:chOff x="1302901" y="2422429"/>
            <a:chExt cx="4579551" cy="651773"/>
          </a:xfrm>
        </p:grpSpPr>
        <p:sp>
          <p:nvSpPr>
            <p:cNvPr id="24" name="矩形 23">
              <a:extLst>
                <a:ext uri="{FF2B5EF4-FFF2-40B4-BE49-F238E27FC236}">
                  <a16:creationId xmlns:a16="http://schemas.microsoft.com/office/drawing/2014/main" id="{99381D08-81D8-4188-A45E-DCB7E901AE77}"/>
                </a:ext>
              </a:extLst>
            </p:cNvPr>
            <p:cNvSpPr/>
            <p:nvPr/>
          </p:nvSpPr>
          <p:spPr>
            <a:xfrm>
              <a:off x="1302901" y="2422429"/>
              <a:ext cx="682917"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39F3EE1C-9038-4FC8-BBE0-ABB8A3074CDC}"/>
                </a:ext>
              </a:extLst>
            </p:cNvPr>
            <p:cNvSpPr/>
            <p:nvPr/>
          </p:nvSpPr>
          <p:spPr>
            <a:xfrm>
              <a:off x="2157263" y="2422429"/>
              <a:ext cx="3513863"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49CD06AB-3EF3-4B11-AE44-0AB88F729808}"/>
                </a:ext>
              </a:extLst>
            </p:cNvPr>
            <p:cNvSpPr txBox="1"/>
            <p:nvPr/>
          </p:nvSpPr>
          <p:spPr>
            <a:xfrm>
              <a:off x="1328821" y="2486705"/>
              <a:ext cx="886449" cy="523220"/>
            </a:xfrm>
            <a:prstGeom prst="rect">
              <a:avLst/>
            </a:prstGeom>
            <a:noFill/>
          </p:spPr>
          <p:txBody>
            <a:bodyPr wrap="square" rtlCol="0">
              <a:spAutoFit/>
            </a:bodyPr>
            <a:lstStyle/>
            <a:p>
              <a:r>
                <a:rPr lang="en-US" altLang="zh-CN" sz="2800" b="1" spc="300" dirty="0">
                  <a:solidFill>
                    <a:srgbClr val="084772"/>
                  </a:solidFill>
                  <a:latin typeface="微软雅黑" panose="020B0503020204020204" pitchFamily="34" charset="-122"/>
                  <a:ea typeface="微软雅黑" panose="020B0503020204020204" pitchFamily="34" charset="-122"/>
                </a:rPr>
                <a:t>01</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27" name="文本框 26">
              <a:extLst>
                <a:ext uri="{FF2B5EF4-FFF2-40B4-BE49-F238E27FC236}">
                  <a16:creationId xmlns:a16="http://schemas.microsoft.com/office/drawing/2014/main" id="{4625A12B-03D2-48AA-91C4-1DD1978283F4}"/>
                </a:ext>
              </a:extLst>
            </p:cNvPr>
            <p:cNvSpPr txBox="1"/>
            <p:nvPr/>
          </p:nvSpPr>
          <p:spPr>
            <a:xfrm>
              <a:off x="3048260" y="2494178"/>
              <a:ext cx="283419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研究背景简介</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28" name="Freeform 864">
              <a:extLst>
                <a:ext uri="{FF2B5EF4-FFF2-40B4-BE49-F238E27FC236}">
                  <a16:creationId xmlns:a16="http://schemas.microsoft.com/office/drawing/2014/main" id="{6B58B6F1-A82F-43F0-BCD8-25DA957AF5AF}"/>
                </a:ext>
              </a:extLst>
            </p:cNvPr>
            <p:cNvSpPr>
              <a:spLocks noEditPoints="1"/>
            </p:cNvSpPr>
            <p:nvPr/>
          </p:nvSpPr>
          <p:spPr bwMode="auto">
            <a:xfrm>
              <a:off x="2353670" y="2598625"/>
              <a:ext cx="465138" cy="314325"/>
            </a:xfrm>
            <a:custGeom>
              <a:avLst/>
              <a:gdLst>
                <a:gd name="T0" fmla="*/ 119 w 303"/>
                <a:gd name="T1" fmla="*/ 13 h 204"/>
                <a:gd name="T2" fmla="*/ 163 w 303"/>
                <a:gd name="T3" fmla="*/ 6 h 204"/>
                <a:gd name="T4" fmla="*/ 303 w 303"/>
                <a:gd name="T5" fmla="*/ 50 h 204"/>
                <a:gd name="T6" fmla="*/ 244 w 303"/>
                <a:gd name="T7" fmla="*/ 77 h 204"/>
                <a:gd name="T8" fmla="*/ 265 w 303"/>
                <a:gd name="T9" fmla="*/ 126 h 204"/>
                <a:gd name="T10" fmla="*/ 293 w 303"/>
                <a:gd name="T11" fmla="*/ 198 h 204"/>
                <a:gd name="T12" fmla="*/ 265 w 303"/>
                <a:gd name="T13" fmla="*/ 204 h 204"/>
                <a:gd name="T14" fmla="*/ 256 w 303"/>
                <a:gd name="T15" fmla="*/ 126 h 204"/>
                <a:gd name="T16" fmla="*/ 247 w 303"/>
                <a:gd name="T17" fmla="*/ 92 h 204"/>
                <a:gd name="T18" fmla="*/ 221 w 303"/>
                <a:gd name="T19" fmla="*/ 79 h 204"/>
                <a:gd name="T20" fmla="*/ 145 w 303"/>
                <a:gd name="T21" fmla="*/ 53 h 204"/>
                <a:gd name="T22" fmla="*/ 220 w 303"/>
                <a:gd name="T23" fmla="*/ 88 h 204"/>
                <a:gd name="T24" fmla="*/ 152 w 303"/>
                <a:gd name="T25" fmla="*/ 119 h 204"/>
                <a:gd name="T26" fmla="*/ 0 w 303"/>
                <a:gd name="T27" fmla="*/ 50 h 204"/>
                <a:gd name="T28" fmla="*/ 119 w 303"/>
                <a:gd name="T29" fmla="*/ 13 h 204"/>
                <a:gd name="T30" fmla="*/ 66 w 303"/>
                <a:gd name="T31" fmla="*/ 91 h 204"/>
                <a:gd name="T32" fmla="*/ 62 w 303"/>
                <a:gd name="T33" fmla="*/ 155 h 204"/>
                <a:gd name="T34" fmla="*/ 152 w 303"/>
                <a:gd name="T35" fmla="*/ 196 h 204"/>
                <a:gd name="T36" fmla="*/ 240 w 303"/>
                <a:gd name="T37" fmla="*/ 155 h 204"/>
                <a:gd name="T38" fmla="*/ 236 w 303"/>
                <a:gd name="T39" fmla="*/ 92 h 204"/>
                <a:gd name="T40" fmla="*/ 152 w 303"/>
                <a:gd name="T41" fmla="*/ 128 h 204"/>
                <a:gd name="T42" fmla="*/ 66 w 303"/>
                <a:gd name="T43" fmla="*/ 9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3" h="204">
                  <a:moveTo>
                    <a:pt x="119" y="13"/>
                  </a:moveTo>
                  <a:cubicBezTo>
                    <a:pt x="133" y="9"/>
                    <a:pt x="148" y="0"/>
                    <a:pt x="163" y="6"/>
                  </a:cubicBezTo>
                  <a:cubicBezTo>
                    <a:pt x="209" y="22"/>
                    <a:pt x="257" y="33"/>
                    <a:pt x="303" y="50"/>
                  </a:cubicBezTo>
                  <a:cubicBezTo>
                    <a:pt x="284" y="61"/>
                    <a:pt x="264" y="69"/>
                    <a:pt x="244" y="77"/>
                  </a:cubicBezTo>
                  <a:cubicBezTo>
                    <a:pt x="259" y="89"/>
                    <a:pt x="260" y="109"/>
                    <a:pt x="265" y="126"/>
                  </a:cubicBezTo>
                  <a:cubicBezTo>
                    <a:pt x="274" y="150"/>
                    <a:pt x="283" y="175"/>
                    <a:pt x="293" y="198"/>
                  </a:cubicBezTo>
                  <a:cubicBezTo>
                    <a:pt x="283" y="200"/>
                    <a:pt x="274" y="202"/>
                    <a:pt x="265" y="204"/>
                  </a:cubicBezTo>
                  <a:cubicBezTo>
                    <a:pt x="267" y="177"/>
                    <a:pt x="255" y="152"/>
                    <a:pt x="256" y="126"/>
                  </a:cubicBezTo>
                  <a:cubicBezTo>
                    <a:pt x="254" y="114"/>
                    <a:pt x="252" y="103"/>
                    <a:pt x="247" y="92"/>
                  </a:cubicBezTo>
                  <a:cubicBezTo>
                    <a:pt x="240" y="86"/>
                    <a:pt x="230" y="83"/>
                    <a:pt x="221" y="79"/>
                  </a:cubicBezTo>
                  <a:cubicBezTo>
                    <a:pt x="196" y="70"/>
                    <a:pt x="171" y="59"/>
                    <a:pt x="145" y="53"/>
                  </a:cubicBezTo>
                  <a:cubicBezTo>
                    <a:pt x="169" y="67"/>
                    <a:pt x="196" y="75"/>
                    <a:pt x="220" y="88"/>
                  </a:cubicBezTo>
                  <a:cubicBezTo>
                    <a:pt x="198" y="99"/>
                    <a:pt x="174" y="107"/>
                    <a:pt x="152" y="119"/>
                  </a:cubicBezTo>
                  <a:cubicBezTo>
                    <a:pt x="102" y="96"/>
                    <a:pt x="50" y="75"/>
                    <a:pt x="0" y="50"/>
                  </a:cubicBezTo>
                  <a:cubicBezTo>
                    <a:pt x="39" y="35"/>
                    <a:pt x="80" y="26"/>
                    <a:pt x="119" y="13"/>
                  </a:cubicBezTo>
                  <a:close/>
                  <a:moveTo>
                    <a:pt x="66" y="91"/>
                  </a:moveTo>
                  <a:cubicBezTo>
                    <a:pt x="65" y="113"/>
                    <a:pt x="65" y="134"/>
                    <a:pt x="62" y="155"/>
                  </a:cubicBezTo>
                  <a:cubicBezTo>
                    <a:pt x="98" y="148"/>
                    <a:pt x="131" y="168"/>
                    <a:pt x="152" y="196"/>
                  </a:cubicBezTo>
                  <a:cubicBezTo>
                    <a:pt x="172" y="169"/>
                    <a:pt x="205" y="148"/>
                    <a:pt x="240" y="155"/>
                  </a:cubicBezTo>
                  <a:cubicBezTo>
                    <a:pt x="239" y="134"/>
                    <a:pt x="238" y="113"/>
                    <a:pt x="236" y="92"/>
                  </a:cubicBezTo>
                  <a:cubicBezTo>
                    <a:pt x="208" y="103"/>
                    <a:pt x="181" y="117"/>
                    <a:pt x="152" y="128"/>
                  </a:cubicBezTo>
                  <a:cubicBezTo>
                    <a:pt x="123" y="118"/>
                    <a:pt x="95" y="102"/>
                    <a:pt x="66" y="91"/>
                  </a:cubicBezTo>
                  <a:close/>
                </a:path>
              </a:pathLst>
            </a:custGeom>
            <a:solidFill>
              <a:srgbClr val="3D3836"/>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cxnSp>
          <p:nvCxnSpPr>
            <p:cNvPr id="3" name="直接连接符 2">
              <a:extLst>
                <a:ext uri="{FF2B5EF4-FFF2-40B4-BE49-F238E27FC236}">
                  <a16:creationId xmlns:a16="http://schemas.microsoft.com/office/drawing/2014/main" id="{CB309413-903B-4B7B-895E-CB1FF6E19519}"/>
                </a:ext>
              </a:extLst>
            </p:cNvPr>
            <p:cNvCxnSpPr/>
            <p:nvPr/>
          </p:nvCxnSpPr>
          <p:spPr>
            <a:xfrm>
              <a:off x="2974109" y="2422429"/>
              <a:ext cx="0" cy="651773"/>
            </a:xfrm>
            <a:prstGeom prst="line">
              <a:avLst/>
            </a:prstGeom>
            <a:ln w="15875">
              <a:solidFill>
                <a:srgbClr val="084772"/>
              </a:solidFill>
              <a:prstDash val="sysDash"/>
            </a:ln>
          </p:spPr>
          <p:style>
            <a:lnRef idx="1">
              <a:schemeClr val="accent1"/>
            </a:lnRef>
            <a:fillRef idx="0">
              <a:schemeClr val="accent1"/>
            </a:fillRef>
            <a:effectRef idx="0">
              <a:schemeClr val="accent1"/>
            </a:effectRef>
            <a:fontRef idx="minor">
              <a:schemeClr val="tx1"/>
            </a:fontRef>
          </p:style>
        </p:cxnSp>
      </p:grpSp>
      <p:grpSp>
        <p:nvGrpSpPr>
          <p:cNvPr id="51" name="组合 50">
            <a:extLst>
              <a:ext uri="{FF2B5EF4-FFF2-40B4-BE49-F238E27FC236}">
                <a16:creationId xmlns:a16="http://schemas.microsoft.com/office/drawing/2014/main" id="{022CE3A2-CBE3-4A38-8199-078B3BA855C2}"/>
              </a:ext>
            </a:extLst>
          </p:cNvPr>
          <p:cNvGrpSpPr/>
          <p:nvPr/>
        </p:nvGrpSpPr>
        <p:grpSpPr>
          <a:xfrm>
            <a:off x="1302901" y="3676252"/>
            <a:ext cx="4579551" cy="651773"/>
            <a:chOff x="1302901" y="3676252"/>
            <a:chExt cx="4579551" cy="651773"/>
          </a:xfrm>
        </p:grpSpPr>
        <p:grpSp>
          <p:nvGrpSpPr>
            <p:cNvPr id="29" name="组合 28">
              <a:extLst>
                <a:ext uri="{FF2B5EF4-FFF2-40B4-BE49-F238E27FC236}">
                  <a16:creationId xmlns:a16="http://schemas.microsoft.com/office/drawing/2014/main" id="{FB2CDDDE-3E98-4989-B89A-660C1643791E}"/>
                </a:ext>
              </a:extLst>
            </p:cNvPr>
            <p:cNvGrpSpPr/>
            <p:nvPr/>
          </p:nvGrpSpPr>
          <p:grpSpPr>
            <a:xfrm>
              <a:off x="1302901" y="3676252"/>
              <a:ext cx="4579551" cy="651773"/>
              <a:chOff x="1302901" y="2422429"/>
              <a:chExt cx="4579551" cy="651773"/>
            </a:xfrm>
          </p:grpSpPr>
          <p:sp>
            <p:nvSpPr>
              <p:cNvPr id="30" name="矩形 29">
                <a:extLst>
                  <a:ext uri="{FF2B5EF4-FFF2-40B4-BE49-F238E27FC236}">
                    <a16:creationId xmlns:a16="http://schemas.microsoft.com/office/drawing/2014/main" id="{68EB35CD-0A39-450D-B5E5-EAA6AF26E5E1}"/>
                  </a:ext>
                </a:extLst>
              </p:cNvPr>
              <p:cNvSpPr/>
              <p:nvPr/>
            </p:nvSpPr>
            <p:spPr>
              <a:xfrm>
                <a:off x="1302901" y="2422429"/>
                <a:ext cx="682917"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10181EB4-3408-4A53-BE7B-ABD179ADDDBC}"/>
                  </a:ext>
                </a:extLst>
              </p:cNvPr>
              <p:cNvSpPr/>
              <p:nvPr/>
            </p:nvSpPr>
            <p:spPr>
              <a:xfrm>
                <a:off x="2157263" y="2422429"/>
                <a:ext cx="3513863"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id="{8063AAC0-1ECF-4978-B181-2668FDDB4460}"/>
                  </a:ext>
                </a:extLst>
              </p:cNvPr>
              <p:cNvSpPr txBox="1"/>
              <p:nvPr/>
            </p:nvSpPr>
            <p:spPr>
              <a:xfrm>
                <a:off x="1328821" y="2486705"/>
                <a:ext cx="886449" cy="523220"/>
              </a:xfrm>
              <a:prstGeom prst="rect">
                <a:avLst/>
              </a:prstGeom>
              <a:noFill/>
            </p:spPr>
            <p:txBody>
              <a:bodyPr wrap="square" rtlCol="0">
                <a:spAutoFit/>
              </a:bodyPr>
              <a:lstStyle/>
              <a:p>
                <a:r>
                  <a:rPr lang="en-US" altLang="zh-CN" sz="2800" b="1" spc="300" dirty="0">
                    <a:solidFill>
                      <a:srgbClr val="084772"/>
                    </a:solidFill>
                    <a:latin typeface="微软雅黑" panose="020B0503020204020204" pitchFamily="34" charset="-122"/>
                    <a:ea typeface="微软雅黑" panose="020B0503020204020204" pitchFamily="34" charset="-122"/>
                  </a:rPr>
                  <a:t>02</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id="{E6E17B0C-81D7-41D7-A8E3-6F1E22EB902D}"/>
                  </a:ext>
                </a:extLst>
              </p:cNvPr>
              <p:cNvSpPr txBox="1"/>
              <p:nvPr/>
            </p:nvSpPr>
            <p:spPr>
              <a:xfrm>
                <a:off x="3048260" y="2494178"/>
                <a:ext cx="283419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研究过程演示</a:t>
                </a:r>
              </a:p>
            </p:txBody>
          </p:sp>
          <p:cxnSp>
            <p:nvCxnSpPr>
              <p:cNvPr id="35" name="直接连接符 34">
                <a:extLst>
                  <a:ext uri="{FF2B5EF4-FFF2-40B4-BE49-F238E27FC236}">
                    <a16:creationId xmlns:a16="http://schemas.microsoft.com/office/drawing/2014/main" id="{493ADFBF-2D6E-49BA-91C8-A68F26215250}"/>
                  </a:ext>
                </a:extLst>
              </p:cNvPr>
              <p:cNvCxnSpPr/>
              <p:nvPr/>
            </p:nvCxnSpPr>
            <p:spPr>
              <a:xfrm>
                <a:off x="2974109" y="2422429"/>
                <a:ext cx="0" cy="651773"/>
              </a:xfrm>
              <a:prstGeom prst="line">
                <a:avLst/>
              </a:prstGeom>
              <a:ln w="15875">
                <a:solidFill>
                  <a:srgbClr val="084772"/>
                </a:solidFill>
                <a:prstDash val="sysDash"/>
              </a:ln>
            </p:spPr>
            <p:style>
              <a:lnRef idx="1">
                <a:schemeClr val="accent1"/>
              </a:lnRef>
              <a:fillRef idx="0">
                <a:schemeClr val="accent1"/>
              </a:fillRef>
              <a:effectRef idx="0">
                <a:schemeClr val="accent1"/>
              </a:effectRef>
              <a:fontRef idx="minor">
                <a:schemeClr val="tx1"/>
              </a:fontRef>
            </p:style>
          </p:cxnSp>
        </p:grpSp>
        <p:sp>
          <p:nvSpPr>
            <p:cNvPr id="50" name="Freeform 863">
              <a:extLst>
                <a:ext uri="{FF2B5EF4-FFF2-40B4-BE49-F238E27FC236}">
                  <a16:creationId xmlns:a16="http://schemas.microsoft.com/office/drawing/2014/main" id="{CF0A4ADA-8E19-445F-94EC-66BD3CA57FCB}"/>
                </a:ext>
              </a:extLst>
            </p:cNvPr>
            <p:cNvSpPr>
              <a:spLocks noEditPoints="1"/>
            </p:cNvSpPr>
            <p:nvPr/>
          </p:nvSpPr>
          <p:spPr bwMode="auto">
            <a:xfrm>
              <a:off x="2332499" y="3797214"/>
              <a:ext cx="419100" cy="454025"/>
            </a:xfrm>
            <a:custGeom>
              <a:avLst/>
              <a:gdLst>
                <a:gd name="T0" fmla="*/ 112 w 272"/>
                <a:gd name="T1" fmla="*/ 3 h 295"/>
                <a:gd name="T2" fmla="*/ 247 w 272"/>
                <a:gd name="T3" fmla="*/ 73 h 295"/>
                <a:gd name="T4" fmla="*/ 60 w 272"/>
                <a:gd name="T5" fmla="*/ 213 h 295"/>
                <a:gd name="T6" fmla="*/ 88 w 272"/>
                <a:gd name="T7" fmla="*/ 20 h 295"/>
                <a:gd name="T8" fmla="*/ 53 w 272"/>
                <a:gd name="T9" fmla="*/ 164 h 295"/>
                <a:gd name="T10" fmla="*/ 236 w 272"/>
                <a:gd name="T11" fmla="*/ 30 h 295"/>
                <a:gd name="T12" fmla="*/ 222 w 272"/>
                <a:gd name="T13" fmla="*/ 146 h 295"/>
                <a:gd name="T14" fmla="*/ 207 w 272"/>
                <a:gd name="T15" fmla="*/ 219 h 295"/>
                <a:gd name="T16" fmla="*/ 46 w 272"/>
                <a:gd name="T17" fmla="*/ 178 h 295"/>
                <a:gd name="T18" fmla="*/ 194 w 272"/>
                <a:gd name="T19" fmla="*/ 220 h 295"/>
                <a:gd name="T20" fmla="*/ 102 w 272"/>
                <a:gd name="T21" fmla="*/ 180 h 295"/>
                <a:gd name="T22" fmla="*/ 123 w 272"/>
                <a:gd name="T23" fmla="*/ 37 h 295"/>
                <a:gd name="T24" fmla="*/ 208 w 272"/>
                <a:gd name="T25" fmla="*/ 65 h 295"/>
                <a:gd name="T26" fmla="*/ 123 w 272"/>
                <a:gd name="T27" fmla="*/ 37 h 295"/>
                <a:gd name="T28" fmla="*/ 121 w 272"/>
                <a:gd name="T29" fmla="*/ 65 h 295"/>
                <a:gd name="T30" fmla="*/ 198 w 272"/>
                <a:gd name="T31" fmla="*/ 68 h 295"/>
                <a:gd name="T32" fmla="*/ 4 w 272"/>
                <a:gd name="T33" fmla="*/ 93 h 295"/>
                <a:gd name="T34" fmla="*/ 67 w 272"/>
                <a:gd name="T35" fmla="*/ 60 h 295"/>
                <a:gd name="T36" fmla="*/ 92 w 272"/>
                <a:gd name="T37" fmla="*/ 146 h 295"/>
                <a:gd name="T38" fmla="*/ 158 w 272"/>
                <a:gd name="T39" fmla="*/ 90 h 295"/>
                <a:gd name="T40" fmla="*/ 188 w 272"/>
                <a:gd name="T41" fmla="*/ 146 h 295"/>
                <a:gd name="T42" fmla="*/ 115 w 272"/>
                <a:gd name="T43" fmla="*/ 70 h 295"/>
                <a:gd name="T44" fmla="*/ 163 w 272"/>
                <a:gd name="T45" fmla="*/ 103 h 295"/>
                <a:gd name="T46" fmla="*/ 170 w 272"/>
                <a:gd name="T47" fmla="*/ 129 h 295"/>
                <a:gd name="T48" fmla="*/ 130 w 272"/>
                <a:gd name="T49" fmla="*/ 150 h 295"/>
                <a:gd name="T50" fmla="*/ 171 w 272"/>
                <a:gd name="T51" fmla="*/ 142 h 295"/>
                <a:gd name="T52" fmla="*/ 240 w 272"/>
                <a:gd name="T53" fmla="*/ 149 h 295"/>
                <a:gd name="T54" fmla="*/ 247 w 272"/>
                <a:gd name="T55" fmla="*/ 205 h 295"/>
                <a:gd name="T56" fmla="*/ 111 w 272"/>
                <a:gd name="T57" fmla="*/ 282 h 295"/>
                <a:gd name="T58" fmla="*/ 168 w 272"/>
                <a:gd name="T59" fmla="*/ 236 h 295"/>
                <a:gd name="T60" fmla="*/ 103 w 272"/>
                <a:gd name="T61" fmla="*/ 286 h 295"/>
                <a:gd name="T62" fmla="*/ 272 w 272"/>
                <a:gd name="T63" fmla="*/ 226 h 295"/>
                <a:gd name="T64" fmla="*/ 267 w 272"/>
                <a:gd name="T65" fmla="*/ 19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2" h="295">
                  <a:moveTo>
                    <a:pt x="88" y="20"/>
                  </a:moveTo>
                  <a:cubicBezTo>
                    <a:pt x="90" y="10"/>
                    <a:pt x="100" y="0"/>
                    <a:pt x="112" y="3"/>
                  </a:cubicBezTo>
                  <a:cubicBezTo>
                    <a:pt x="157" y="8"/>
                    <a:pt x="203" y="14"/>
                    <a:pt x="248" y="20"/>
                  </a:cubicBezTo>
                  <a:cubicBezTo>
                    <a:pt x="244" y="38"/>
                    <a:pt x="244" y="55"/>
                    <a:pt x="247" y="73"/>
                  </a:cubicBezTo>
                  <a:cubicBezTo>
                    <a:pt x="238" y="127"/>
                    <a:pt x="227" y="180"/>
                    <a:pt x="218" y="234"/>
                  </a:cubicBezTo>
                  <a:cubicBezTo>
                    <a:pt x="165" y="229"/>
                    <a:pt x="112" y="220"/>
                    <a:pt x="60" y="213"/>
                  </a:cubicBezTo>
                  <a:cubicBezTo>
                    <a:pt x="43" y="211"/>
                    <a:pt x="30" y="193"/>
                    <a:pt x="37" y="177"/>
                  </a:cubicBezTo>
                  <a:cubicBezTo>
                    <a:pt x="54" y="125"/>
                    <a:pt x="71" y="73"/>
                    <a:pt x="88" y="20"/>
                  </a:cubicBezTo>
                  <a:close/>
                  <a:moveTo>
                    <a:pt x="102" y="14"/>
                  </a:moveTo>
                  <a:cubicBezTo>
                    <a:pt x="84" y="63"/>
                    <a:pt x="69" y="114"/>
                    <a:pt x="53" y="164"/>
                  </a:cubicBezTo>
                  <a:cubicBezTo>
                    <a:pt x="103" y="167"/>
                    <a:pt x="153" y="176"/>
                    <a:pt x="203" y="180"/>
                  </a:cubicBezTo>
                  <a:cubicBezTo>
                    <a:pt x="214" y="130"/>
                    <a:pt x="225" y="80"/>
                    <a:pt x="236" y="30"/>
                  </a:cubicBezTo>
                  <a:cubicBezTo>
                    <a:pt x="192" y="24"/>
                    <a:pt x="147" y="17"/>
                    <a:pt x="102" y="14"/>
                  </a:cubicBezTo>
                  <a:close/>
                  <a:moveTo>
                    <a:pt x="222" y="146"/>
                  </a:moveTo>
                  <a:cubicBezTo>
                    <a:pt x="217" y="162"/>
                    <a:pt x="217" y="179"/>
                    <a:pt x="207" y="193"/>
                  </a:cubicBezTo>
                  <a:cubicBezTo>
                    <a:pt x="200" y="200"/>
                    <a:pt x="206" y="210"/>
                    <a:pt x="207" y="219"/>
                  </a:cubicBezTo>
                  <a:cubicBezTo>
                    <a:pt x="216" y="196"/>
                    <a:pt x="219" y="170"/>
                    <a:pt x="222" y="146"/>
                  </a:cubicBezTo>
                  <a:close/>
                  <a:moveTo>
                    <a:pt x="46" y="178"/>
                  </a:moveTo>
                  <a:cubicBezTo>
                    <a:pt x="45" y="188"/>
                    <a:pt x="49" y="200"/>
                    <a:pt x="61" y="202"/>
                  </a:cubicBezTo>
                  <a:cubicBezTo>
                    <a:pt x="105" y="209"/>
                    <a:pt x="150" y="215"/>
                    <a:pt x="194" y="220"/>
                  </a:cubicBezTo>
                  <a:cubicBezTo>
                    <a:pt x="193" y="210"/>
                    <a:pt x="193" y="200"/>
                    <a:pt x="192" y="190"/>
                  </a:cubicBezTo>
                  <a:cubicBezTo>
                    <a:pt x="162" y="188"/>
                    <a:pt x="132" y="183"/>
                    <a:pt x="102" y="180"/>
                  </a:cubicBezTo>
                  <a:cubicBezTo>
                    <a:pt x="83" y="178"/>
                    <a:pt x="64" y="173"/>
                    <a:pt x="46" y="178"/>
                  </a:cubicBezTo>
                  <a:close/>
                  <a:moveTo>
                    <a:pt x="123" y="37"/>
                  </a:moveTo>
                  <a:cubicBezTo>
                    <a:pt x="122" y="42"/>
                    <a:pt x="121" y="50"/>
                    <a:pt x="120" y="54"/>
                  </a:cubicBezTo>
                  <a:cubicBezTo>
                    <a:pt x="150" y="57"/>
                    <a:pt x="179" y="62"/>
                    <a:pt x="208" y="65"/>
                  </a:cubicBezTo>
                  <a:cubicBezTo>
                    <a:pt x="208" y="61"/>
                    <a:pt x="209" y="52"/>
                    <a:pt x="210" y="48"/>
                  </a:cubicBezTo>
                  <a:cubicBezTo>
                    <a:pt x="181" y="44"/>
                    <a:pt x="152" y="40"/>
                    <a:pt x="123" y="37"/>
                  </a:cubicBezTo>
                  <a:close/>
                  <a:moveTo>
                    <a:pt x="114" y="59"/>
                  </a:moveTo>
                  <a:cubicBezTo>
                    <a:pt x="116" y="61"/>
                    <a:pt x="119" y="64"/>
                    <a:pt x="121" y="65"/>
                  </a:cubicBezTo>
                  <a:cubicBezTo>
                    <a:pt x="150" y="70"/>
                    <a:pt x="179" y="76"/>
                    <a:pt x="208" y="75"/>
                  </a:cubicBezTo>
                  <a:cubicBezTo>
                    <a:pt x="206" y="73"/>
                    <a:pt x="201" y="70"/>
                    <a:pt x="198" y="68"/>
                  </a:cubicBezTo>
                  <a:cubicBezTo>
                    <a:pt x="170" y="65"/>
                    <a:pt x="142" y="59"/>
                    <a:pt x="114" y="59"/>
                  </a:cubicBezTo>
                  <a:close/>
                  <a:moveTo>
                    <a:pt x="4" y="93"/>
                  </a:moveTo>
                  <a:cubicBezTo>
                    <a:pt x="0" y="119"/>
                    <a:pt x="23" y="140"/>
                    <a:pt x="34" y="163"/>
                  </a:cubicBezTo>
                  <a:cubicBezTo>
                    <a:pt x="45" y="129"/>
                    <a:pt x="57" y="94"/>
                    <a:pt x="67" y="60"/>
                  </a:cubicBezTo>
                  <a:cubicBezTo>
                    <a:pt x="46" y="69"/>
                    <a:pt x="14" y="68"/>
                    <a:pt x="4" y="93"/>
                  </a:cubicBezTo>
                  <a:close/>
                  <a:moveTo>
                    <a:pt x="92" y="146"/>
                  </a:moveTo>
                  <a:cubicBezTo>
                    <a:pt x="100" y="145"/>
                    <a:pt x="112" y="152"/>
                    <a:pt x="118" y="143"/>
                  </a:cubicBezTo>
                  <a:cubicBezTo>
                    <a:pt x="132" y="126"/>
                    <a:pt x="144" y="107"/>
                    <a:pt x="158" y="90"/>
                  </a:cubicBezTo>
                  <a:cubicBezTo>
                    <a:pt x="164" y="89"/>
                    <a:pt x="169" y="87"/>
                    <a:pt x="175" y="86"/>
                  </a:cubicBezTo>
                  <a:cubicBezTo>
                    <a:pt x="180" y="106"/>
                    <a:pt x="184" y="126"/>
                    <a:pt x="188" y="146"/>
                  </a:cubicBezTo>
                  <a:cubicBezTo>
                    <a:pt x="194" y="125"/>
                    <a:pt x="199" y="103"/>
                    <a:pt x="203" y="81"/>
                  </a:cubicBezTo>
                  <a:cubicBezTo>
                    <a:pt x="174" y="78"/>
                    <a:pt x="144" y="74"/>
                    <a:pt x="115" y="70"/>
                  </a:cubicBezTo>
                  <a:cubicBezTo>
                    <a:pt x="107" y="95"/>
                    <a:pt x="99" y="121"/>
                    <a:pt x="92" y="146"/>
                  </a:cubicBezTo>
                  <a:close/>
                  <a:moveTo>
                    <a:pt x="163" y="103"/>
                  </a:moveTo>
                  <a:cubicBezTo>
                    <a:pt x="158" y="111"/>
                    <a:pt x="153" y="118"/>
                    <a:pt x="148" y="126"/>
                  </a:cubicBezTo>
                  <a:cubicBezTo>
                    <a:pt x="155" y="127"/>
                    <a:pt x="163" y="128"/>
                    <a:pt x="170" y="129"/>
                  </a:cubicBezTo>
                  <a:cubicBezTo>
                    <a:pt x="168" y="120"/>
                    <a:pt x="166" y="112"/>
                    <a:pt x="163" y="103"/>
                  </a:cubicBezTo>
                  <a:close/>
                  <a:moveTo>
                    <a:pt x="130" y="150"/>
                  </a:moveTo>
                  <a:cubicBezTo>
                    <a:pt x="145" y="152"/>
                    <a:pt x="159" y="154"/>
                    <a:pt x="174" y="156"/>
                  </a:cubicBezTo>
                  <a:cubicBezTo>
                    <a:pt x="173" y="152"/>
                    <a:pt x="172" y="145"/>
                    <a:pt x="171" y="142"/>
                  </a:cubicBezTo>
                  <a:cubicBezTo>
                    <a:pt x="157" y="138"/>
                    <a:pt x="138" y="133"/>
                    <a:pt x="130" y="150"/>
                  </a:cubicBezTo>
                  <a:close/>
                  <a:moveTo>
                    <a:pt x="240" y="149"/>
                  </a:moveTo>
                  <a:cubicBezTo>
                    <a:pt x="237" y="170"/>
                    <a:pt x="233" y="191"/>
                    <a:pt x="230" y="212"/>
                  </a:cubicBezTo>
                  <a:cubicBezTo>
                    <a:pt x="235" y="210"/>
                    <a:pt x="241" y="208"/>
                    <a:pt x="247" y="205"/>
                  </a:cubicBezTo>
                  <a:cubicBezTo>
                    <a:pt x="249" y="211"/>
                    <a:pt x="251" y="217"/>
                    <a:pt x="253" y="223"/>
                  </a:cubicBezTo>
                  <a:cubicBezTo>
                    <a:pt x="205" y="243"/>
                    <a:pt x="158" y="263"/>
                    <a:pt x="111" y="282"/>
                  </a:cubicBezTo>
                  <a:cubicBezTo>
                    <a:pt x="109" y="274"/>
                    <a:pt x="106" y="264"/>
                    <a:pt x="115" y="260"/>
                  </a:cubicBezTo>
                  <a:cubicBezTo>
                    <a:pt x="132" y="250"/>
                    <a:pt x="151" y="245"/>
                    <a:pt x="168" y="236"/>
                  </a:cubicBezTo>
                  <a:cubicBezTo>
                    <a:pt x="134" y="231"/>
                    <a:pt x="101" y="226"/>
                    <a:pt x="67" y="222"/>
                  </a:cubicBezTo>
                  <a:cubicBezTo>
                    <a:pt x="78" y="243"/>
                    <a:pt x="89" y="265"/>
                    <a:pt x="103" y="286"/>
                  </a:cubicBezTo>
                  <a:cubicBezTo>
                    <a:pt x="108" y="295"/>
                    <a:pt x="120" y="291"/>
                    <a:pt x="128" y="287"/>
                  </a:cubicBezTo>
                  <a:cubicBezTo>
                    <a:pt x="176" y="267"/>
                    <a:pt x="224" y="248"/>
                    <a:pt x="272" y="226"/>
                  </a:cubicBezTo>
                  <a:cubicBezTo>
                    <a:pt x="267" y="220"/>
                    <a:pt x="263" y="214"/>
                    <a:pt x="258" y="208"/>
                  </a:cubicBezTo>
                  <a:cubicBezTo>
                    <a:pt x="261" y="202"/>
                    <a:pt x="265" y="196"/>
                    <a:pt x="267" y="190"/>
                  </a:cubicBezTo>
                  <a:cubicBezTo>
                    <a:pt x="259" y="176"/>
                    <a:pt x="250" y="162"/>
                    <a:pt x="240" y="149"/>
                  </a:cubicBezTo>
                  <a:close/>
                </a:path>
              </a:pathLst>
            </a:custGeom>
            <a:solidFill>
              <a:srgbClr val="3D3836"/>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53" name="组合 52">
            <a:extLst>
              <a:ext uri="{FF2B5EF4-FFF2-40B4-BE49-F238E27FC236}">
                <a16:creationId xmlns:a16="http://schemas.microsoft.com/office/drawing/2014/main" id="{6BD084DC-5668-4BA8-BDA4-A1AD3B520C9F}"/>
              </a:ext>
            </a:extLst>
          </p:cNvPr>
          <p:cNvGrpSpPr/>
          <p:nvPr/>
        </p:nvGrpSpPr>
        <p:grpSpPr>
          <a:xfrm>
            <a:off x="6725758" y="2422429"/>
            <a:ext cx="4579551" cy="651773"/>
            <a:chOff x="6725758" y="2422429"/>
            <a:chExt cx="4579551" cy="651773"/>
          </a:xfrm>
        </p:grpSpPr>
        <p:grpSp>
          <p:nvGrpSpPr>
            <p:cNvPr id="36" name="组合 35">
              <a:extLst>
                <a:ext uri="{FF2B5EF4-FFF2-40B4-BE49-F238E27FC236}">
                  <a16:creationId xmlns:a16="http://schemas.microsoft.com/office/drawing/2014/main" id="{88B5E0D2-AF33-4FA6-A7F9-6AB10425920D}"/>
                </a:ext>
              </a:extLst>
            </p:cNvPr>
            <p:cNvGrpSpPr/>
            <p:nvPr/>
          </p:nvGrpSpPr>
          <p:grpSpPr>
            <a:xfrm>
              <a:off x="6725758" y="2422429"/>
              <a:ext cx="4579551" cy="651773"/>
              <a:chOff x="1302901" y="2422429"/>
              <a:chExt cx="4579551" cy="651773"/>
            </a:xfrm>
          </p:grpSpPr>
          <p:sp>
            <p:nvSpPr>
              <p:cNvPr id="37" name="矩形 36">
                <a:extLst>
                  <a:ext uri="{FF2B5EF4-FFF2-40B4-BE49-F238E27FC236}">
                    <a16:creationId xmlns:a16="http://schemas.microsoft.com/office/drawing/2014/main" id="{9E7CB734-A75B-45BA-B7A5-021AD87398B8}"/>
                  </a:ext>
                </a:extLst>
              </p:cNvPr>
              <p:cNvSpPr/>
              <p:nvPr/>
            </p:nvSpPr>
            <p:spPr>
              <a:xfrm>
                <a:off x="1302901" y="2422429"/>
                <a:ext cx="682917"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86ED261D-9665-49E9-87EA-9A281F805F56}"/>
                  </a:ext>
                </a:extLst>
              </p:cNvPr>
              <p:cNvSpPr/>
              <p:nvPr/>
            </p:nvSpPr>
            <p:spPr>
              <a:xfrm>
                <a:off x="2157263" y="2422429"/>
                <a:ext cx="3513863"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a:extLst>
                  <a:ext uri="{FF2B5EF4-FFF2-40B4-BE49-F238E27FC236}">
                    <a16:creationId xmlns:a16="http://schemas.microsoft.com/office/drawing/2014/main" id="{A7827271-CEA0-470C-B593-DE89F889427F}"/>
                  </a:ext>
                </a:extLst>
              </p:cNvPr>
              <p:cNvSpPr txBox="1"/>
              <p:nvPr/>
            </p:nvSpPr>
            <p:spPr>
              <a:xfrm>
                <a:off x="1328821" y="2486705"/>
                <a:ext cx="886449" cy="523220"/>
              </a:xfrm>
              <a:prstGeom prst="rect">
                <a:avLst/>
              </a:prstGeom>
              <a:noFill/>
            </p:spPr>
            <p:txBody>
              <a:bodyPr wrap="square" rtlCol="0">
                <a:spAutoFit/>
              </a:bodyPr>
              <a:lstStyle/>
              <a:p>
                <a:r>
                  <a:rPr lang="en-US" altLang="zh-CN" sz="2800" b="1" spc="300" dirty="0">
                    <a:solidFill>
                      <a:srgbClr val="084772"/>
                    </a:solidFill>
                    <a:latin typeface="微软雅黑" panose="020B0503020204020204" pitchFamily="34" charset="-122"/>
                    <a:ea typeface="微软雅黑" panose="020B0503020204020204" pitchFamily="34" charset="-122"/>
                  </a:rPr>
                  <a:t>03</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40" name="文本框 39">
                <a:extLst>
                  <a:ext uri="{FF2B5EF4-FFF2-40B4-BE49-F238E27FC236}">
                    <a16:creationId xmlns:a16="http://schemas.microsoft.com/office/drawing/2014/main" id="{9CFD97F3-D29E-4D37-946E-8FD6044622F6}"/>
                  </a:ext>
                </a:extLst>
              </p:cNvPr>
              <p:cNvSpPr txBox="1"/>
              <p:nvPr/>
            </p:nvSpPr>
            <p:spPr>
              <a:xfrm>
                <a:off x="3048260" y="2494178"/>
                <a:ext cx="283419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研究结果应用</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cxnSp>
            <p:nvCxnSpPr>
              <p:cNvPr id="42" name="直接连接符 41">
                <a:extLst>
                  <a:ext uri="{FF2B5EF4-FFF2-40B4-BE49-F238E27FC236}">
                    <a16:creationId xmlns:a16="http://schemas.microsoft.com/office/drawing/2014/main" id="{F77B7D46-A216-4E05-97B0-0E06104AAD22}"/>
                  </a:ext>
                </a:extLst>
              </p:cNvPr>
              <p:cNvCxnSpPr/>
              <p:nvPr/>
            </p:nvCxnSpPr>
            <p:spPr>
              <a:xfrm>
                <a:off x="2974109" y="2422429"/>
                <a:ext cx="0" cy="651773"/>
              </a:xfrm>
              <a:prstGeom prst="line">
                <a:avLst/>
              </a:prstGeom>
              <a:ln w="15875">
                <a:solidFill>
                  <a:srgbClr val="084772"/>
                </a:solidFill>
                <a:prstDash val="sysDash"/>
              </a:ln>
            </p:spPr>
            <p:style>
              <a:lnRef idx="1">
                <a:schemeClr val="accent1"/>
              </a:lnRef>
              <a:fillRef idx="0">
                <a:schemeClr val="accent1"/>
              </a:fillRef>
              <a:effectRef idx="0">
                <a:schemeClr val="accent1"/>
              </a:effectRef>
              <a:fontRef idx="minor">
                <a:schemeClr val="tx1"/>
              </a:fontRef>
            </p:style>
          </p:cxnSp>
        </p:grpSp>
        <p:sp>
          <p:nvSpPr>
            <p:cNvPr id="52" name="Freeform 889">
              <a:extLst>
                <a:ext uri="{FF2B5EF4-FFF2-40B4-BE49-F238E27FC236}">
                  <a16:creationId xmlns:a16="http://schemas.microsoft.com/office/drawing/2014/main" id="{827A6409-15A8-49CB-BBAF-BB9BB9BCC848}"/>
                </a:ext>
              </a:extLst>
            </p:cNvPr>
            <p:cNvSpPr>
              <a:spLocks noEditPoints="1"/>
            </p:cNvSpPr>
            <p:nvPr/>
          </p:nvSpPr>
          <p:spPr bwMode="auto">
            <a:xfrm>
              <a:off x="7776516" y="2486705"/>
              <a:ext cx="449005" cy="467135"/>
            </a:xfrm>
            <a:custGeom>
              <a:avLst/>
              <a:gdLst>
                <a:gd name="T0" fmla="*/ 178 w 178"/>
                <a:gd name="T1" fmla="*/ 180 h 185"/>
                <a:gd name="T2" fmla="*/ 5 w 178"/>
                <a:gd name="T3" fmla="*/ 185 h 185"/>
                <a:gd name="T4" fmla="*/ 0 w 178"/>
                <a:gd name="T5" fmla="*/ 180 h 185"/>
                <a:gd name="T6" fmla="*/ 173 w 178"/>
                <a:gd name="T7" fmla="*/ 175 h 185"/>
                <a:gd name="T8" fmla="*/ 6 w 178"/>
                <a:gd name="T9" fmla="*/ 162 h 185"/>
                <a:gd name="T10" fmla="*/ 11 w 178"/>
                <a:gd name="T11" fmla="*/ 167 h 185"/>
                <a:gd name="T12" fmla="*/ 172 w 178"/>
                <a:gd name="T13" fmla="*/ 162 h 185"/>
                <a:gd name="T14" fmla="*/ 167 w 178"/>
                <a:gd name="T15" fmla="*/ 157 h 185"/>
                <a:gd name="T16" fmla="*/ 6 w 178"/>
                <a:gd name="T17" fmla="*/ 162 h 185"/>
                <a:gd name="T18" fmla="*/ 8 w 178"/>
                <a:gd name="T19" fmla="*/ 50 h 185"/>
                <a:gd name="T20" fmla="*/ 91 w 178"/>
                <a:gd name="T21" fmla="*/ 1 h 185"/>
                <a:gd name="T22" fmla="*/ 174 w 178"/>
                <a:gd name="T23" fmla="*/ 57 h 185"/>
                <a:gd name="T24" fmla="*/ 9 w 178"/>
                <a:gd name="T25" fmla="*/ 61 h 185"/>
                <a:gd name="T26" fmla="*/ 77 w 178"/>
                <a:gd name="T27" fmla="*/ 34 h 185"/>
                <a:gd name="T28" fmla="*/ 101 w 178"/>
                <a:gd name="T29" fmla="*/ 34 h 185"/>
                <a:gd name="T30" fmla="*/ 77 w 178"/>
                <a:gd name="T31" fmla="*/ 34 h 185"/>
                <a:gd name="T32" fmla="*/ 19 w 178"/>
                <a:gd name="T33" fmla="*/ 141 h 185"/>
                <a:gd name="T34" fmla="*/ 25 w 178"/>
                <a:gd name="T35" fmla="*/ 147 h 185"/>
                <a:gd name="T36" fmla="*/ 54 w 178"/>
                <a:gd name="T37" fmla="*/ 142 h 185"/>
                <a:gd name="T38" fmla="*/ 49 w 178"/>
                <a:gd name="T39" fmla="*/ 137 h 185"/>
                <a:gd name="T40" fmla="*/ 47 w 178"/>
                <a:gd name="T41" fmla="*/ 80 h 185"/>
                <a:gd name="T42" fmla="*/ 54 w 178"/>
                <a:gd name="T43" fmla="*/ 76 h 185"/>
                <a:gd name="T44" fmla="*/ 50 w 178"/>
                <a:gd name="T45" fmla="*/ 70 h 185"/>
                <a:gd name="T46" fmla="*/ 19 w 178"/>
                <a:gd name="T47" fmla="*/ 75 h 185"/>
                <a:gd name="T48" fmla="*/ 24 w 178"/>
                <a:gd name="T49" fmla="*/ 80 h 185"/>
                <a:gd name="T50" fmla="*/ 25 w 178"/>
                <a:gd name="T51" fmla="*/ 137 h 185"/>
                <a:gd name="T52" fmla="*/ 77 w 178"/>
                <a:gd name="T53" fmla="*/ 137 h 185"/>
                <a:gd name="T54" fmla="*/ 72 w 178"/>
                <a:gd name="T55" fmla="*/ 142 h 185"/>
                <a:gd name="T56" fmla="*/ 101 w 178"/>
                <a:gd name="T57" fmla="*/ 147 h 185"/>
                <a:gd name="T58" fmla="*/ 106 w 178"/>
                <a:gd name="T59" fmla="*/ 141 h 185"/>
                <a:gd name="T60" fmla="*/ 100 w 178"/>
                <a:gd name="T61" fmla="*/ 137 h 185"/>
                <a:gd name="T62" fmla="*/ 101 w 178"/>
                <a:gd name="T63" fmla="*/ 80 h 185"/>
                <a:gd name="T64" fmla="*/ 106 w 178"/>
                <a:gd name="T65" fmla="*/ 75 h 185"/>
                <a:gd name="T66" fmla="*/ 78 w 178"/>
                <a:gd name="T67" fmla="*/ 70 h 185"/>
                <a:gd name="T68" fmla="*/ 72 w 178"/>
                <a:gd name="T69" fmla="*/ 76 h 185"/>
                <a:gd name="T70" fmla="*/ 78 w 178"/>
                <a:gd name="T71" fmla="*/ 80 h 185"/>
                <a:gd name="T72" fmla="*/ 77 w 178"/>
                <a:gd name="T73" fmla="*/ 137 h 185"/>
                <a:gd name="T74" fmla="*/ 124 w 178"/>
                <a:gd name="T75" fmla="*/ 141 h 185"/>
                <a:gd name="T76" fmla="*/ 130 w 178"/>
                <a:gd name="T77" fmla="*/ 147 h 185"/>
                <a:gd name="T78" fmla="*/ 159 w 178"/>
                <a:gd name="T79" fmla="*/ 142 h 185"/>
                <a:gd name="T80" fmla="*/ 154 w 178"/>
                <a:gd name="T81" fmla="*/ 137 h 185"/>
                <a:gd name="T82" fmla="*/ 152 w 178"/>
                <a:gd name="T83" fmla="*/ 80 h 185"/>
                <a:gd name="T84" fmla="*/ 159 w 178"/>
                <a:gd name="T85" fmla="*/ 76 h 185"/>
                <a:gd name="T86" fmla="*/ 155 w 178"/>
                <a:gd name="T87" fmla="*/ 70 h 185"/>
                <a:gd name="T88" fmla="*/ 124 w 178"/>
                <a:gd name="T89" fmla="*/ 75 h 185"/>
                <a:gd name="T90" fmla="*/ 129 w 178"/>
                <a:gd name="T91" fmla="*/ 80 h 185"/>
                <a:gd name="T92" fmla="*/ 130 w 178"/>
                <a:gd name="T93" fmla="*/ 13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8" h="185">
                  <a:moveTo>
                    <a:pt x="178" y="180"/>
                  </a:moveTo>
                  <a:cubicBezTo>
                    <a:pt x="178" y="180"/>
                    <a:pt x="178" y="180"/>
                    <a:pt x="178" y="180"/>
                  </a:cubicBezTo>
                  <a:cubicBezTo>
                    <a:pt x="178" y="183"/>
                    <a:pt x="176" y="185"/>
                    <a:pt x="173" y="185"/>
                  </a:cubicBezTo>
                  <a:cubicBezTo>
                    <a:pt x="5" y="185"/>
                    <a:pt x="5" y="185"/>
                    <a:pt x="5" y="185"/>
                  </a:cubicBezTo>
                  <a:cubicBezTo>
                    <a:pt x="2" y="185"/>
                    <a:pt x="0" y="183"/>
                    <a:pt x="0" y="180"/>
                  </a:cubicBezTo>
                  <a:cubicBezTo>
                    <a:pt x="0" y="180"/>
                    <a:pt x="0" y="180"/>
                    <a:pt x="0" y="180"/>
                  </a:cubicBezTo>
                  <a:cubicBezTo>
                    <a:pt x="0" y="177"/>
                    <a:pt x="2" y="175"/>
                    <a:pt x="5" y="175"/>
                  </a:cubicBezTo>
                  <a:cubicBezTo>
                    <a:pt x="173" y="175"/>
                    <a:pt x="173" y="175"/>
                    <a:pt x="173" y="175"/>
                  </a:cubicBezTo>
                  <a:cubicBezTo>
                    <a:pt x="176" y="175"/>
                    <a:pt x="178" y="177"/>
                    <a:pt x="178" y="180"/>
                  </a:cubicBezTo>
                  <a:close/>
                  <a:moveTo>
                    <a:pt x="6" y="162"/>
                  </a:moveTo>
                  <a:cubicBezTo>
                    <a:pt x="6" y="162"/>
                    <a:pt x="6" y="162"/>
                    <a:pt x="6" y="162"/>
                  </a:cubicBezTo>
                  <a:cubicBezTo>
                    <a:pt x="6" y="165"/>
                    <a:pt x="9" y="167"/>
                    <a:pt x="11" y="167"/>
                  </a:cubicBezTo>
                  <a:cubicBezTo>
                    <a:pt x="167" y="167"/>
                    <a:pt x="167" y="167"/>
                    <a:pt x="167" y="167"/>
                  </a:cubicBezTo>
                  <a:cubicBezTo>
                    <a:pt x="169" y="167"/>
                    <a:pt x="172" y="165"/>
                    <a:pt x="172" y="162"/>
                  </a:cubicBezTo>
                  <a:cubicBezTo>
                    <a:pt x="172" y="162"/>
                    <a:pt x="172" y="162"/>
                    <a:pt x="172" y="162"/>
                  </a:cubicBezTo>
                  <a:cubicBezTo>
                    <a:pt x="172" y="159"/>
                    <a:pt x="169" y="157"/>
                    <a:pt x="167" y="157"/>
                  </a:cubicBezTo>
                  <a:cubicBezTo>
                    <a:pt x="11" y="157"/>
                    <a:pt x="11" y="157"/>
                    <a:pt x="11" y="157"/>
                  </a:cubicBezTo>
                  <a:cubicBezTo>
                    <a:pt x="9" y="157"/>
                    <a:pt x="6" y="159"/>
                    <a:pt x="6" y="162"/>
                  </a:cubicBezTo>
                  <a:close/>
                  <a:moveTo>
                    <a:pt x="4" y="57"/>
                  </a:moveTo>
                  <a:cubicBezTo>
                    <a:pt x="4" y="54"/>
                    <a:pt x="3" y="52"/>
                    <a:pt x="8" y="50"/>
                  </a:cubicBezTo>
                  <a:cubicBezTo>
                    <a:pt x="12" y="47"/>
                    <a:pt x="87" y="1"/>
                    <a:pt x="87" y="1"/>
                  </a:cubicBezTo>
                  <a:cubicBezTo>
                    <a:pt x="88" y="0"/>
                    <a:pt x="90" y="0"/>
                    <a:pt x="91" y="1"/>
                  </a:cubicBezTo>
                  <a:cubicBezTo>
                    <a:pt x="91" y="1"/>
                    <a:pt x="167" y="47"/>
                    <a:pt x="170" y="50"/>
                  </a:cubicBezTo>
                  <a:cubicBezTo>
                    <a:pt x="174" y="52"/>
                    <a:pt x="174" y="54"/>
                    <a:pt x="174" y="57"/>
                  </a:cubicBezTo>
                  <a:cubicBezTo>
                    <a:pt x="174" y="59"/>
                    <a:pt x="171" y="61"/>
                    <a:pt x="169" y="61"/>
                  </a:cubicBezTo>
                  <a:cubicBezTo>
                    <a:pt x="9" y="61"/>
                    <a:pt x="9" y="61"/>
                    <a:pt x="9" y="61"/>
                  </a:cubicBezTo>
                  <a:cubicBezTo>
                    <a:pt x="7" y="61"/>
                    <a:pt x="4" y="59"/>
                    <a:pt x="4" y="57"/>
                  </a:cubicBezTo>
                  <a:close/>
                  <a:moveTo>
                    <a:pt x="77" y="34"/>
                  </a:moveTo>
                  <a:cubicBezTo>
                    <a:pt x="77" y="40"/>
                    <a:pt x="83" y="45"/>
                    <a:pt x="89" y="45"/>
                  </a:cubicBezTo>
                  <a:cubicBezTo>
                    <a:pt x="95" y="45"/>
                    <a:pt x="101" y="40"/>
                    <a:pt x="101" y="34"/>
                  </a:cubicBezTo>
                  <a:cubicBezTo>
                    <a:pt x="101" y="27"/>
                    <a:pt x="95" y="22"/>
                    <a:pt x="89" y="22"/>
                  </a:cubicBezTo>
                  <a:cubicBezTo>
                    <a:pt x="83" y="22"/>
                    <a:pt x="77" y="27"/>
                    <a:pt x="77" y="34"/>
                  </a:cubicBezTo>
                  <a:close/>
                  <a:moveTo>
                    <a:pt x="24" y="137"/>
                  </a:moveTo>
                  <a:cubicBezTo>
                    <a:pt x="21" y="137"/>
                    <a:pt x="19" y="139"/>
                    <a:pt x="19" y="141"/>
                  </a:cubicBezTo>
                  <a:cubicBezTo>
                    <a:pt x="19" y="142"/>
                    <a:pt x="19" y="142"/>
                    <a:pt x="19" y="142"/>
                  </a:cubicBezTo>
                  <a:cubicBezTo>
                    <a:pt x="19" y="144"/>
                    <a:pt x="22" y="147"/>
                    <a:pt x="25" y="147"/>
                  </a:cubicBezTo>
                  <a:cubicBezTo>
                    <a:pt x="49" y="147"/>
                    <a:pt x="49" y="147"/>
                    <a:pt x="49" y="147"/>
                  </a:cubicBezTo>
                  <a:cubicBezTo>
                    <a:pt x="52" y="147"/>
                    <a:pt x="54" y="144"/>
                    <a:pt x="54" y="142"/>
                  </a:cubicBezTo>
                  <a:cubicBezTo>
                    <a:pt x="54" y="141"/>
                    <a:pt x="54" y="141"/>
                    <a:pt x="54" y="141"/>
                  </a:cubicBezTo>
                  <a:cubicBezTo>
                    <a:pt x="54" y="139"/>
                    <a:pt x="52" y="137"/>
                    <a:pt x="49" y="137"/>
                  </a:cubicBezTo>
                  <a:cubicBezTo>
                    <a:pt x="47" y="137"/>
                    <a:pt x="47" y="137"/>
                    <a:pt x="47" y="137"/>
                  </a:cubicBezTo>
                  <a:cubicBezTo>
                    <a:pt x="47" y="80"/>
                    <a:pt x="47" y="80"/>
                    <a:pt x="47" y="80"/>
                  </a:cubicBezTo>
                  <a:cubicBezTo>
                    <a:pt x="49" y="80"/>
                    <a:pt x="49" y="80"/>
                    <a:pt x="49" y="80"/>
                  </a:cubicBezTo>
                  <a:cubicBezTo>
                    <a:pt x="52" y="80"/>
                    <a:pt x="54" y="78"/>
                    <a:pt x="54" y="76"/>
                  </a:cubicBezTo>
                  <a:cubicBezTo>
                    <a:pt x="54" y="75"/>
                    <a:pt x="54" y="75"/>
                    <a:pt x="54" y="75"/>
                  </a:cubicBezTo>
                  <a:cubicBezTo>
                    <a:pt x="54" y="73"/>
                    <a:pt x="52" y="70"/>
                    <a:pt x="50" y="70"/>
                  </a:cubicBezTo>
                  <a:cubicBezTo>
                    <a:pt x="25" y="70"/>
                    <a:pt x="25" y="70"/>
                    <a:pt x="25" y="70"/>
                  </a:cubicBezTo>
                  <a:cubicBezTo>
                    <a:pt x="21" y="70"/>
                    <a:pt x="19" y="73"/>
                    <a:pt x="19" y="75"/>
                  </a:cubicBezTo>
                  <a:cubicBezTo>
                    <a:pt x="19" y="76"/>
                    <a:pt x="19" y="76"/>
                    <a:pt x="19" y="76"/>
                  </a:cubicBezTo>
                  <a:cubicBezTo>
                    <a:pt x="19" y="78"/>
                    <a:pt x="21" y="80"/>
                    <a:pt x="24" y="80"/>
                  </a:cubicBezTo>
                  <a:cubicBezTo>
                    <a:pt x="25" y="80"/>
                    <a:pt x="25" y="80"/>
                    <a:pt x="25" y="80"/>
                  </a:cubicBezTo>
                  <a:cubicBezTo>
                    <a:pt x="25" y="137"/>
                    <a:pt x="25" y="137"/>
                    <a:pt x="25" y="137"/>
                  </a:cubicBezTo>
                  <a:lnTo>
                    <a:pt x="24" y="137"/>
                  </a:lnTo>
                  <a:close/>
                  <a:moveTo>
                    <a:pt x="77" y="137"/>
                  </a:moveTo>
                  <a:cubicBezTo>
                    <a:pt x="74" y="137"/>
                    <a:pt x="72" y="139"/>
                    <a:pt x="72" y="141"/>
                  </a:cubicBezTo>
                  <a:cubicBezTo>
                    <a:pt x="72" y="142"/>
                    <a:pt x="72" y="142"/>
                    <a:pt x="72" y="142"/>
                  </a:cubicBezTo>
                  <a:cubicBezTo>
                    <a:pt x="72" y="144"/>
                    <a:pt x="75" y="147"/>
                    <a:pt x="78" y="147"/>
                  </a:cubicBezTo>
                  <a:cubicBezTo>
                    <a:pt x="101" y="147"/>
                    <a:pt x="101" y="147"/>
                    <a:pt x="101" y="147"/>
                  </a:cubicBezTo>
                  <a:cubicBezTo>
                    <a:pt x="104" y="147"/>
                    <a:pt x="106" y="144"/>
                    <a:pt x="106" y="142"/>
                  </a:cubicBezTo>
                  <a:cubicBezTo>
                    <a:pt x="106" y="141"/>
                    <a:pt x="106" y="141"/>
                    <a:pt x="106" y="141"/>
                  </a:cubicBezTo>
                  <a:cubicBezTo>
                    <a:pt x="106" y="139"/>
                    <a:pt x="104" y="137"/>
                    <a:pt x="101" y="137"/>
                  </a:cubicBezTo>
                  <a:cubicBezTo>
                    <a:pt x="100" y="137"/>
                    <a:pt x="100" y="137"/>
                    <a:pt x="100" y="137"/>
                  </a:cubicBezTo>
                  <a:cubicBezTo>
                    <a:pt x="100" y="80"/>
                    <a:pt x="100" y="80"/>
                    <a:pt x="100" y="80"/>
                  </a:cubicBezTo>
                  <a:cubicBezTo>
                    <a:pt x="101" y="80"/>
                    <a:pt x="101" y="80"/>
                    <a:pt x="101" y="80"/>
                  </a:cubicBezTo>
                  <a:cubicBezTo>
                    <a:pt x="104" y="80"/>
                    <a:pt x="106" y="78"/>
                    <a:pt x="106" y="76"/>
                  </a:cubicBezTo>
                  <a:cubicBezTo>
                    <a:pt x="106" y="75"/>
                    <a:pt x="106" y="75"/>
                    <a:pt x="106" y="75"/>
                  </a:cubicBezTo>
                  <a:cubicBezTo>
                    <a:pt x="106" y="73"/>
                    <a:pt x="104" y="70"/>
                    <a:pt x="102" y="70"/>
                  </a:cubicBezTo>
                  <a:cubicBezTo>
                    <a:pt x="78" y="70"/>
                    <a:pt x="78" y="70"/>
                    <a:pt x="78" y="70"/>
                  </a:cubicBezTo>
                  <a:cubicBezTo>
                    <a:pt x="74" y="70"/>
                    <a:pt x="72" y="73"/>
                    <a:pt x="72" y="75"/>
                  </a:cubicBezTo>
                  <a:cubicBezTo>
                    <a:pt x="72" y="76"/>
                    <a:pt x="72" y="76"/>
                    <a:pt x="72" y="76"/>
                  </a:cubicBezTo>
                  <a:cubicBezTo>
                    <a:pt x="72" y="78"/>
                    <a:pt x="74" y="80"/>
                    <a:pt x="77" y="80"/>
                  </a:cubicBezTo>
                  <a:cubicBezTo>
                    <a:pt x="78" y="80"/>
                    <a:pt x="78" y="80"/>
                    <a:pt x="78" y="80"/>
                  </a:cubicBezTo>
                  <a:cubicBezTo>
                    <a:pt x="78" y="137"/>
                    <a:pt x="78" y="137"/>
                    <a:pt x="78" y="137"/>
                  </a:cubicBezTo>
                  <a:lnTo>
                    <a:pt x="77" y="137"/>
                  </a:lnTo>
                  <a:close/>
                  <a:moveTo>
                    <a:pt x="129" y="137"/>
                  </a:moveTo>
                  <a:cubicBezTo>
                    <a:pt x="126" y="137"/>
                    <a:pt x="124" y="139"/>
                    <a:pt x="124" y="141"/>
                  </a:cubicBezTo>
                  <a:cubicBezTo>
                    <a:pt x="124" y="142"/>
                    <a:pt x="124" y="142"/>
                    <a:pt x="124" y="142"/>
                  </a:cubicBezTo>
                  <a:cubicBezTo>
                    <a:pt x="124" y="144"/>
                    <a:pt x="127" y="147"/>
                    <a:pt x="130" y="147"/>
                  </a:cubicBezTo>
                  <a:cubicBezTo>
                    <a:pt x="154" y="147"/>
                    <a:pt x="154" y="147"/>
                    <a:pt x="154" y="147"/>
                  </a:cubicBezTo>
                  <a:cubicBezTo>
                    <a:pt x="157" y="147"/>
                    <a:pt x="159" y="144"/>
                    <a:pt x="159" y="142"/>
                  </a:cubicBezTo>
                  <a:cubicBezTo>
                    <a:pt x="159" y="141"/>
                    <a:pt x="159" y="141"/>
                    <a:pt x="159" y="141"/>
                  </a:cubicBezTo>
                  <a:cubicBezTo>
                    <a:pt x="159" y="139"/>
                    <a:pt x="157" y="137"/>
                    <a:pt x="154" y="137"/>
                  </a:cubicBezTo>
                  <a:cubicBezTo>
                    <a:pt x="152" y="137"/>
                    <a:pt x="152" y="137"/>
                    <a:pt x="152" y="137"/>
                  </a:cubicBezTo>
                  <a:cubicBezTo>
                    <a:pt x="152" y="80"/>
                    <a:pt x="152" y="80"/>
                    <a:pt x="152" y="80"/>
                  </a:cubicBezTo>
                  <a:cubicBezTo>
                    <a:pt x="154" y="80"/>
                    <a:pt x="154" y="80"/>
                    <a:pt x="154" y="80"/>
                  </a:cubicBezTo>
                  <a:cubicBezTo>
                    <a:pt x="157" y="80"/>
                    <a:pt x="159" y="78"/>
                    <a:pt x="159" y="76"/>
                  </a:cubicBezTo>
                  <a:cubicBezTo>
                    <a:pt x="159" y="75"/>
                    <a:pt x="159" y="75"/>
                    <a:pt x="159" y="75"/>
                  </a:cubicBezTo>
                  <a:cubicBezTo>
                    <a:pt x="159" y="73"/>
                    <a:pt x="157" y="70"/>
                    <a:pt x="155" y="70"/>
                  </a:cubicBezTo>
                  <a:cubicBezTo>
                    <a:pt x="130" y="70"/>
                    <a:pt x="130" y="70"/>
                    <a:pt x="130" y="70"/>
                  </a:cubicBezTo>
                  <a:cubicBezTo>
                    <a:pt x="126" y="70"/>
                    <a:pt x="124" y="73"/>
                    <a:pt x="124" y="75"/>
                  </a:cubicBezTo>
                  <a:cubicBezTo>
                    <a:pt x="124" y="76"/>
                    <a:pt x="124" y="76"/>
                    <a:pt x="124" y="76"/>
                  </a:cubicBezTo>
                  <a:cubicBezTo>
                    <a:pt x="124" y="78"/>
                    <a:pt x="126" y="80"/>
                    <a:pt x="129" y="80"/>
                  </a:cubicBezTo>
                  <a:cubicBezTo>
                    <a:pt x="130" y="80"/>
                    <a:pt x="130" y="80"/>
                    <a:pt x="130" y="80"/>
                  </a:cubicBezTo>
                  <a:cubicBezTo>
                    <a:pt x="130" y="137"/>
                    <a:pt x="130" y="137"/>
                    <a:pt x="130" y="137"/>
                  </a:cubicBezTo>
                  <a:lnTo>
                    <a:pt x="129" y="137"/>
                  </a:lnTo>
                  <a:close/>
                </a:path>
              </a:pathLst>
            </a:custGeom>
            <a:solidFill>
              <a:srgbClr val="3D3836"/>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grpSp>
        <p:nvGrpSpPr>
          <p:cNvPr id="55" name="组合 54">
            <a:extLst>
              <a:ext uri="{FF2B5EF4-FFF2-40B4-BE49-F238E27FC236}">
                <a16:creationId xmlns:a16="http://schemas.microsoft.com/office/drawing/2014/main" id="{1E809CB2-229C-4009-BAE0-1CD259C91A7C}"/>
              </a:ext>
            </a:extLst>
          </p:cNvPr>
          <p:cNvGrpSpPr/>
          <p:nvPr/>
        </p:nvGrpSpPr>
        <p:grpSpPr>
          <a:xfrm>
            <a:off x="6725758" y="3676252"/>
            <a:ext cx="4579551" cy="651773"/>
            <a:chOff x="6725758" y="3676252"/>
            <a:chExt cx="4579551" cy="651773"/>
          </a:xfrm>
        </p:grpSpPr>
        <p:grpSp>
          <p:nvGrpSpPr>
            <p:cNvPr id="43" name="组合 42">
              <a:extLst>
                <a:ext uri="{FF2B5EF4-FFF2-40B4-BE49-F238E27FC236}">
                  <a16:creationId xmlns:a16="http://schemas.microsoft.com/office/drawing/2014/main" id="{93B4C243-9D27-4560-B778-4CDE145E50FF}"/>
                </a:ext>
              </a:extLst>
            </p:cNvPr>
            <p:cNvGrpSpPr/>
            <p:nvPr/>
          </p:nvGrpSpPr>
          <p:grpSpPr>
            <a:xfrm>
              <a:off x="6725758" y="3676252"/>
              <a:ext cx="4579551" cy="651773"/>
              <a:chOff x="1302901" y="2422429"/>
              <a:chExt cx="4579551" cy="651773"/>
            </a:xfrm>
          </p:grpSpPr>
          <p:sp>
            <p:nvSpPr>
              <p:cNvPr id="44" name="矩形 43">
                <a:extLst>
                  <a:ext uri="{FF2B5EF4-FFF2-40B4-BE49-F238E27FC236}">
                    <a16:creationId xmlns:a16="http://schemas.microsoft.com/office/drawing/2014/main" id="{B671D6B3-A535-4E3D-8772-0A5534AD15BA}"/>
                  </a:ext>
                </a:extLst>
              </p:cNvPr>
              <p:cNvSpPr/>
              <p:nvPr/>
            </p:nvSpPr>
            <p:spPr>
              <a:xfrm>
                <a:off x="1302901" y="2422429"/>
                <a:ext cx="682917"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6E8D86F4-2843-4107-BD6D-FFFBB8E8DB70}"/>
                  </a:ext>
                </a:extLst>
              </p:cNvPr>
              <p:cNvSpPr/>
              <p:nvPr/>
            </p:nvSpPr>
            <p:spPr>
              <a:xfrm>
                <a:off x="2157263" y="2422429"/>
                <a:ext cx="3513863" cy="651773"/>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a:extLst>
                  <a:ext uri="{FF2B5EF4-FFF2-40B4-BE49-F238E27FC236}">
                    <a16:creationId xmlns:a16="http://schemas.microsoft.com/office/drawing/2014/main" id="{EC2EABC2-4B11-43B4-AA0A-8705576CF632}"/>
                  </a:ext>
                </a:extLst>
              </p:cNvPr>
              <p:cNvSpPr txBox="1"/>
              <p:nvPr/>
            </p:nvSpPr>
            <p:spPr>
              <a:xfrm>
                <a:off x="1328821" y="2486705"/>
                <a:ext cx="886449" cy="523220"/>
              </a:xfrm>
              <a:prstGeom prst="rect">
                <a:avLst/>
              </a:prstGeom>
              <a:noFill/>
            </p:spPr>
            <p:txBody>
              <a:bodyPr wrap="square" rtlCol="0">
                <a:spAutoFit/>
              </a:bodyPr>
              <a:lstStyle/>
              <a:p>
                <a:r>
                  <a:rPr lang="en-US" altLang="zh-CN" sz="2800" b="1" spc="300" dirty="0">
                    <a:solidFill>
                      <a:srgbClr val="084772"/>
                    </a:solidFill>
                    <a:latin typeface="微软雅黑" panose="020B0503020204020204" pitchFamily="34" charset="-122"/>
                    <a:ea typeface="微软雅黑" panose="020B0503020204020204" pitchFamily="34" charset="-122"/>
                  </a:rPr>
                  <a:t>04</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47" name="文本框 46">
                <a:extLst>
                  <a:ext uri="{FF2B5EF4-FFF2-40B4-BE49-F238E27FC236}">
                    <a16:creationId xmlns:a16="http://schemas.microsoft.com/office/drawing/2014/main" id="{57522970-CE06-4C0A-B6C9-D837FF0126FB}"/>
                  </a:ext>
                </a:extLst>
              </p:cNvPr>
              <p:cNvSpPr txBox="1"/>
              <p:nvPr/>
            </p:nvSpPr>
            <p:spPr>
              <a:xfrm>
                <a:off x="3048260" y="2494178"/>
                <a:ext cx="283419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实践总结建议</a:t>
                </a:r>
              </a:p>
            </p:txBody>
          </p:sp>
          <p:cxnSp>
            <p:nvCxnSpPr>
              <p:cNvPr id="49" name="直接连接符 48">
                <a:extLst>
                  <a:ext uri="{FF2B5EF4-FFF2-40B4-BE49-F238E27FC236}">
                    <a16:creationId xmlns:a16="http://schemas.microsoft.com/office/drawing/2014/main" id="{8DDD62E7-A667-4D43-A072-BCD6C88471CE}"/>
                  </a:ext>
                </a:extLst>
              </p:cNvPr>
              <p:cNvCxnSpPr/>
              <p:nvPr/>
            </p:nvCxnSpPr>
            <p:spPr>
              <a:xfrm>
                <a:off x="2974109" y="2422429"/>
                <a:ext cx="0" cy="651773"/>
              </a:xfrm>
              <a:prstGeom prst="line">
                <a:avLst/>
              </a:prstGeom>
              <a:ln w="15875">
                <a:solidFill>
                  <a:srgbClr val="084772"/>
                </a:solidFill>
                <a:prstDash val="sysDash"/>
              </a:ln>
            </p:spPr>
            <p:style>
              <a:lnRef idx="1">
                <a:schemeClr val="accent1"/>
              </a:lnRef>
              <a:fillRef idx="0">
                <a:schemeClr val="accent1"/>
              </a:fillRef>
              <a:effectRef idx="0">
                <a:schemeClr val="accent1"/>
              </a:effectRef>
              <a:fontRef idx="minor">
                <a:schemeClr val="tx1"/>
              </a:fontRef>
            </p:style>
          </p:cxnSp>
        </p:grpSp>
        <p:sp>
          <p:nvSpPr>
            <p:cNvPr id="54" name="Freeform 877">
              <a:extLst>
                <a:ext uri="{FF2B5EF4-FFF2-40B4-BE49-F238E27FC236}">
                  <a16:creationId xmlns:a16="http://schemas.microsoft.com/office/drawing/2014/main" id="{EC00E6D8-961F-40E8-A9E8-8E3EDDE39A6F}"/>
                </a:ext>
              </a:extLst>
            </p:cNvPr>
            <p:cNvSpPr>
              <a:spLocks noEditPoints="1"/>
            </p:cNvSpPr>
            <p:nvPr/>
          </p:nvSpPr>
          <p:spPr bwMode="auto">
            <a:xfrm>
              <a:off x="7847502" y="3783798"/>
              <a:ext cx="338138" cy="393700"/>
            </a:xfrm>
            <a:custGeom>
              <a:avLst/>
              <a:gdLst>
                <a:gd name="T0" fmla="*/ 50 w 220"/>
                <a:gd name="T1" fmla="*/ 16 h 256"/>
                <a:gd name="T2" fmla="*/ 166 w 220"/>
                <a:gd name="T3" fmla="*/ 15 h 256"/>
                <a:gd name="T4" fmla="*/ 190 w 220"/>
                <a:gd name="T5" fmla="*/ 54 h 256"/>
                <a:gd name="T6" fmla="*/ 210 w 220"/>
                <a:gd name="T7" fmla="*/ 167 h 256"/>
                <a:gd name="T8" fmla="*/ 152 w 220"/>
                <a:gd name="T9" fmla="*/ 215 h 256"/>
                <a:gd name="T10" fmla="*/ 209 w 220"/>
                <a:gd name="T11" fmla="*/ 236 h 256"/>
                <a:gd name="T12" fmla="*/ 132 w 220"/>
                <a:gd name="T13" fmla="*/ 256 h 256"/>
                <a:gd name="T14" fmla="*/ 11 w 220"/>
                <a:gd name="T15" fmla="*/ 249 h 256"/>
                <a:gd name="T16" fmla="*/ 64 w 220"/>
                <a:gd name="T17" fmla="*/ 236 h 256"/>
                <a:gd name="T18" fmla="*/ 60 w 220"/>
                <a:gd name="T19" fmla="*/ 233 h 256"/>
                <a:gd name="T20" fmla="*/ 14 w 220"/>
                <a:gd name="T21" fmla="*/ 109 h 256"/>
                <a:gd name="T22" fmla="*/ 24 w 220"/>
                <a:gd name="T23" fmla="*/ 0 h 256"/>
                <a:gd name="T24" fmla="*/ 35 w 220"/>
                <a:gd name="T25" fmla="*/ 43 h 256"/>
                <a:gd name="T26" fmla="*/ 106 w 220"/>
                <a:gd name="T27" fmla="*/ 86 h 256"/>
                <a:gd name="T28" fmla="*/ 134 w 220"/>
                <a:gd name="T29" fmla="*/ 39 h 256"/>
                <a:gd name="T30" fmla="*/ 192 w 220"/>
                <a:gd name="T31" fmla="*/ 24 h 256"/>
                <a:gd name="T32" fmla="*/ 28 w 220"/>
                <a:gd name="T33" fmla="*/ 23 h 256"/>
                <a:gd name="T34" fmla="*/ 41 w 220"/>
                <a:gd name="T35" fmla="*/ 89 h 256"/>
                <a:gd name="T36" fmla="*/ 56 w 220"/>
                <a:gd name="T37" fmla="*/ 48 h 256"/>
                <a:gd name="T38" fmla="*/ 133 w 220"/>
                <a:gd name="T39" fmla="*/ 94 h 256"/>
                <a:gd name="T40" fmla="*/ 142 w 220"/>
                <a:gd name="T41" fmla="*/ 49 h 256"/>
                <a:gd name="T42" fmla="*/ 110 w 220"/>
                <a:gd name="T43" fmla="*/ 117 h 256"/>
                <a:gd name="T44" fmla="*/ 109 w 220"/>
                <a:gd name="T45" fmla="*/ 97 h 256"/>
                <a:gd name="T46" fmla="*/ 156 w 220"/>
                <a:gd name="T47" fmla="*/ 114 h 256"/>
                <a:gd name="T48" fmla="*/ 75 w 220"/>
                <a:gd name="T49" fmla="*/ 115 h 256"/>
                <a:gd name="T50" fmla="*/ 39 w 220"/>
                <a:gd name="T51" fmla="*/ 116 h 256"/>
                <a:gd name="T52" fmla="*/ 77 w 220"/>
                <a:gd name="T53" fmla="*/ 213 h 256"/>
                <a:gd name="T54" fmla="*/ 152 w 220"/>
                <a:gd name="T55" fmla="*/ 197 h 256"/>
                <a:gd name="T56" fmla="*/ 190 w 220"/>
                <a:gd name="T57" fmla="*/ 96 h 256"/>
                <a:gd name="T58" fmla="*/ 19 w 220"/>
                <a:gd name="T59" fmla="*/ 159 h 256"/>
                <a:gd name="T60" fmla="*/ 30 w 220"/>
                <a:gd name="T61" fmla="*/ 168 h 256"/>
                <a:gd name="T62" fmla="*/ 19 w 220"/>
                <a:gd name="T63" fmla="*/ 159 h 256"/>
                <a:gd name="T64" fmla="*/ 168 w 220"/>
                <a:gd name="T65" fmla="*/ 217 h 256"/>
                <a:gd name="T66" fmla="*/ 197 w 220"/>
                <a:gd name="T67" fmla="*/ 121 h 256"/>
                <a:gd name="T68" fmla="*/ 81 w 220"/>
                <a:gd name="T69" fmla="*/ 226 h 256"/>
                <a:gd name="T70" fmla="*/ 89 w 220"/>
                <a:gd name="T71" fmla="*/ 244 h 256"/>
                <a:gd name="T72" fmla="*/ 81 w 220"/>
                <a:gd name="T73" fmla="*/ 226 h 256"/>
                <a:gd name="T74" fmla="*/ 132 w 220"/>
                <a:gd name="T75" fmla="*/ 244 h 256"/>
                <a:gd name="T76" fmla="*/ 118 w 220"/>
                <a:gd name="T77" fmla="*/ 231 h 256"/>
                <a:gd name="T78" fmla="*/ 65 w 220"/>
                <a:gd name="T79" fmla="*/ 73 h 256"/>
                <a:gd name="T80" fmla="*/ 57 w 220"/>
                <a:gd name="T81" fmla="*/ 87 h 256"/>
                <a:gd name="T82" fmla="*/ 62 w 220"/>
                <a:gd name="T83" fmla="*/ 57 h 256"/>
                <a:gd name="T84" fmla="*/ 152 w 220"/>
                <a:gd name="T85" fmla="*/ 73 h 256"/>
                <a:gd name="T86" fmla="*/ 152 w 220"/>
                <a:gd name="T87" fmla="*/ 90 h 256"/>
                <a:gd name="T88" fmla="*/ 153 w 220"/>
                <a:gd name="T89" fmla="*/ 57 h 256"/>
                <a:gd name="T90" fmla="*/ 104 w 220"/>
                <a:gd name="T91" fmla="*/ 171 h 256"/>
                <a:gd name="T92" fmla="*/ 116 w 220"/>
                <a:gd name="T93" fmla="*/ 161 h 256"/>
                <a:gd name="T94" fmla="*/ 116 w 220"/>
                <a:gd name="T95" fmla="*/ 161 h 256"/>
                <a:gd name="T96" fmla="*/ 80 w 220"/>
                <a:gd name="T97" fmla="*/ 177 h 256"/>
                <a:gd name="T98" fmla="*/ 135 w 220"/>
                <a:gd name="T99" fmla="*/ 166 h 256"/>
                <a:gd name="T100" fmla="*/ 135 w 220"/>
                <a:gd name="T101" fmla="*/ 166 h 256"/>
                <a:gd name="T102" fmla="*/ 85 w 220"/>
                <a:gd name="T103" fmla="*/ 193 h 256"/>
                <a:gd name="T104" fmla="*/ 104 w 220"/>
                <a:gd name="T105" fmla="*/ 178 h 256"/>
                <a:gd name="T106" fmla="*/ 104 w 220"/>
                <a:gd name="T107" fmla="*/ 178 h 256"/>
                <a:gd name="T108" fmla="*/ 133 w 220"/>
                <a:gd name="T109" fmla="*/ 192 h 256"/>
                <a:gd name="T110" fmla="*/ 99 w 220"/>
                <a:gd name="T111" fmla="*/ 194 h 256"/>
                <a:gd name="T112" fmla="*/ 99 w 220"/>
                <a:gd name="T113" fmla="*/ 194 h 256"/>
                <a:gd name="T114" fmla="*/ 123 w 220"/>
                <a:gd name="T115" fmla="*/ 20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0" h="256">
                  <a:moveTo>
                    <a:pt x="24" y="0"/>
                  </a:moveTo>
                  <a:cubicBezTo>
                    <a:pt x="33" y="5"/>
                    <a:pt x="39" y="14"/>
                    <a:pt x="50" y="16"/>
                  </a:cubicBezTo>
                  <a:cubicBezTo>
                    <a:pt x="70" y="15"/>
                    <a:pt x="88" y="3"/>
                    <a:pt x="108" y="3"/>
                  </a:cubicBezTo>
                  <a:cubicBezTo>
                    <a:pt x="128" y="2"/>
                    <a:pt x="146" y="13"/>
                    <a:pt x="166" y="15"/>
                  </a:cubicBezTo>
                  <a:cubicBezTo>
                    <a:pt x="177" y="17"/>
                    <a:pt x="185" y="6"/>
                    <a:pt x="193" y="0"/>
                  </a:cubicBezTo>
                  <a:cubicBezTo>
                    <a:pt x="207" y="16"/>
                    <a:pt x="204" y="40"/>
                    <a:pt x="190" y="54"/>
                  </a:cubicBezTo>
                  <a:cubicBezTo>
                    <a:pt x="196" y="72"/>
                    <a:pt x="202" y="90"/>
                    <a:pt x="203" y="108"/>
                  </a:cubicBezTo>
                  <a:cubicBezTo>
                    <a:pt x="220" y="123"/>
                    <a:pt x="216" y="148"/>
                    <a:pt x="210" y="167"/>
                  </a:cubicBezTo>
                  <a:cubicBezTo>
                    <a:pt x="202" y="192"/>
                    <a:pt x="188" y="217"/>
                    <a:pt x="165" y="231"/>
                  </a:cubicBezTo>
                  <a:cubicBezTo>
                    <a:pt x="155" y="233"/>
                    <a:pt x="156" y="221"/>
                    <a:pt x="152" y="215"/>
                  </a:cubicBezTo>
                  <a:cubicBezTo>
                    <a:pt x="152" y="222"/>
                    <a:pt x="151" y="230"/>
                    <a:pt x="156" y="236"/>
                  </a:cubicBezTo>
                  <a:cubicBezTo>
                    <a:pt x="174" y="237"/>
                    <a:pt x="191" y="235"/>
                    <a:pt x="209" y="236"/>
                  </a:cubicBezTo>
                  <a:cubicBezTo>
                    <a:pt x="209" y="239"/>
                    <a:pt x="209" y="246"/>
                    <a:pt x="209" y="249"/>
                  </a:cubicBezTo>
                  <a:cubicBezTo>
                    <a:pt x="183" y="250"/>
                    <a:pt x="156" y="246"/>
                    <a:pt x="132" y="256"/>
                  </a:cubicBezTo>
                  <a:cubicBezTo>
                    <a:pt x="117" y="251"/>
                    <a:pt x="103" y="249"/>
                    <a:pt x="89" y="255"/>
                  </a:cubicBezTo>
                  <a:cubicBezTo>
                    <a:pt x="64" y="247"/>
                    <a:pt x="37" y="249"/>
                    <a:pt x="11" y="249"/>
                  </a:cubicBezTo>
                  <a:cubicBezTo>
                    <a:pt x="10" y="245"/>
                    <a:pt x="9" y="241"/>
                    <a:pt x="8" y="237"/>
                  </a:cubicBezTo>
                  <a:cubicBezTo>
                    <a:pt x="27" y="235"/>
                    <a:pt x="46" y="236"/>
                    <a:pt x="64" y="236"/>
                  </a:cubicBezTo>
                  <a:cubicBezTo>
                    <a:pt x="66" y="229"/>
                    <a:pt x="67" y="222"/>
                    <a:pt x="69" y="215"/>
                  </a:cubicBezTo>
                  <a:cubicBezTo>
                    <a:pt x="65" y="221"/>
                    <a:pt x="62" y="227"/>
                    <a:pt x="60" y="233"/>
                  </a:cubicBezTo>
                  <a:cubicBezTo>
                    <a:pt x="25" y="218"/>
                    <a:pt x="9" y="179"/>
                    <a:pt x="3" y="144"/>
                  </a:cubicBezTo>
                  <a:cubicBezTo>
                    <a:pt x="0" y="131"/>
                    <a:pt x="7" y="119"/>
                    <a:pt x="14" y="109"/>
                  </a:cubicBezTo>
                  <a:cubicBezTo>
                    <a:pt x="18" y="90"/>
                    <a:pt x="23" y="72"/>
                    <a:pt x="29" y="54"/>
                  </a:cubicBezTo>
                  <a:cubicBezTo>
                    <a:pt x="14" y="40"/>
                    <a:pt x="13" y="17"/>
                    <a:pt x="24" y="0"/>
                  </a:cubicBezTo>
                  <a:close/>
                  <a:moveTo>
                    <a:pt x="28" y="23"/>
                  </a:moveTo>
                  <a:cubicBezTo>
                    <a:pt x="30" y="30"/>
                    <a:pt x="33" y="37"/>
                    <a:pt x="35" y="43"/>
                  </a:cubicBezTo>
                  <a:cubicBezTo>
                    <a:pt x="49" y="37"/>
                    <a:pt x="65" y="29"/>
                    <a:pt x="80" y="37"/>
                  </a:cubicBezTo>
                  <a:cubicBezTo>
                    <a:pt x="100" y="44"/>
                    <a:pt x="108" y="66"/>
                    <a:pt x="106" y="86"/>
                  </a:cubicBezTo>
                  <a:cubicBezTo>
                    <a:pt x="112" y="86"/>
                    <a:pt x="112" y="86"/>
                    <a:pt x="112" y="86"/>
                  </a:cubicBezTo>
                  <a:cubicBezTo>
                    <a:pt x="111" y="68"/>
                    <a:pt x="116" y="47"/>
                    <a:pt x="134" y="39"/>
                  </a:cubicBezTo>
                  <a:cubicBezTo>
                    <a:pt x="149" y="29"/>
                    <a:pt x="168" y="35"/>
                    <a:pt x="183" y="44"/>
                  </a:cubicBezTo>
                  <a:cubicBezTo>
                    <a:pt x="186" y="37"/>
                    <a:pt x="189" y="30"/>
                    <a:pt x="192" y="24"/>
                  </a:cubicBezTo>
                  <a:cubicBezTo>
                    <a:pt x="165" y="36"/>
                    <a:pt x="139" y="19"/>
                    <a:pt x="112" y="15"/>
                  </a:cubicBezTo>
                  <a:cubicBezTo>
                    <a:pt x="84" y="15"/>
                    <a:pt x="56" y="38"/>
                    <a:pt x="28" y="23"/>
                  </a:cubicBezTo>
                  <a:close/>
                  <a:moveTo>
                    <a:pt x="56" y="48"/>
                  </a:moveTo>
                  <a:cubicBezTo>
                    <a:pt x="39" y="54"/>
                    <a:pt x="32" y="75"/>
                    <a:pt x="41" y="89"/>
                  </a:cubicBezTo>
                  <a:cubicBezTo>
                    <a:pt x="52" y="109"/>
                    <a:pt x="85" y="106"/>
                    <a:pt x="91" y="84"/>
                  </a:cubicBezTo>
                  <a:cubicBezTo>
                    <a:pt x="101" y="63"/>
                    <a:pt x="77" y="39"/>
                    <a:pt x="56" y="48"/>
                  </a:cubicBezTo>
                  <a:close/>
                  <a:moveTo>
                    <a:pt x="142" y="49"/>
                  </a:moveTo>
                  <a:cubicBezTo>
                    <a:pt x="125" y="56"/>
                    <a:pt x="120" y="81"/>
                    <a:pt x="133" y="94"/>
                  </a:cubicBezTo>
                  <a:cubicBezTo>
                    <a:pt x="147" y="110"/>
                    <a:pt x="177" y="102"/>
                    <a:pt x="180" y="81"/>
                  </a:cubicBezTo>
                  <a:cubicBezTo>
                    <a:pt x="187" y="59"/>
                    <a:pt x="162" y="39"/>
                    <a:pt x="142" y="49"/>
                  </a:cubicBezTo>
                  <a:close/>
                  <a:moveTo>
                    <a:pt x="92" y="107"/>
                  </a:moveTo>
                  <a:cubicBezTo>
                    <a:pt x="98" y="110"/>
                    <a:pt x="104" y="114"/>
                    <a:pt x="110" y="117"/>
                  </a:cubicBezTo>
                  <a:cubicBezTo>
                    <a:pt x="116" y="113"/>
                    <a:pt x="121" y="110"/>
                    <a:pt x="126" y="106"/>
                  </a:cubicBezTo>
                  <a:cubicBezTo>
                    <a:pt x="121" y="103"/>
                    <a:pt x="115" y="99"/>
                    <a:pt x="109" y="97"/>
                  </a:cubicBezTo>
                  <a:cubicBezTo>
                    <a:pt x="103" y="100"/>
                    <a:pt x="98" y="103"/>
                    <a:pt x="92" y="107"/>
                  </a:cubicBezTo>
                  <a:close/>
                  <a:moveTo>
                    <a:pt x="156" y="114"/>
                  </a:moveTo>
                  <a:cubicBezTo>
                    <a:pt x="138" y="114"/>
                    <a:pt x="119" y="122"/>
                    <a:pt x="110" y="139"/>
                  </a:cubicBezTo>
                  <a:cubicBezTo>
                    <a:pt x="101" y="127"/>
                    <a:pt x="89" y="119"/>
                    <a:pt x="75" y="115"/>
                  </a:cubicBezTo>
                  <a:cubicBezTo>
                    <a:pt x="57" y="118"/>
                    <a:pt x="41" y="109"/>
                    <a:pt x="28" y="97"/>
                  </a:cubicBezTo>
                  <a:cubicBezTo>
                    <a:pt x="29" y="105"/>
                    <a:pt x="31" y="112"/>
                    <a:pt x="39" y="116"/>
                  </a:cubicBezTo>
                  <a:cubicBezTo>
                    <a:pt x="63" y="133"/>
                    <a:pt x="64" y="166"/>
                    <a:pt x="65" y="192"/>
                  </a:cubicBezTo>
                  <a:cubicBezTo>
                    <a:pt x="64" y="201"/>
                    <a:pt x="73" y="207"/>
                    <a:pt x="77" y="213"/>
                  </a:cubicBezTo>
                  <a:cubicBezTo>
                    <a:pt x="90" y="211"/>
                    <a:pt x="101" y="215"/>
                    <a:pt x="110" y="224"/>
                  </a:cubicBezTo>
                  <a:cubicBezTo>
                    <a:pt x="120" y="208"/>
                    <a:pt x="148" y="219"/>
                    <a:pt x="152" y="197"/>
                  </a:cubicBezTo>
                  <a:cubicBezTo>
                    <a:pt x="155" y="166"/>
                    <a:pt x="156" y="125"/>
                    <a:pt x="189" y="110"/>
                  </a:cubicBezTo>
                  <a:cubicBezTo>
                    <a:pt x="189" y="106"/>
                    <a:pt x="190" y="99"/>
                    <a:pt x="190" y="96"/>
                  </a:cubicBezTo>
                  <a:cubicBezTo>
                    <a:pt x="180" y="105"/>
                    <a:pt x="170" y="115"/>
                    <a:pt x="156" y="114"/>
                  </a:cubicBezTo>
                  <a:close/>
                  <a:moveTo>
                    <a:pt x="19" y="159"/>
                  </a:moveTo>
                  <a:cubicBezTo>
                    <a:pt x="26" y="180"/>
                    <a:pt x="34" y="203"/>
                    <a:pt x="55" y="214"/>
                  </a:cubicBezTo>
                  <a:cubicBezTo>
                    <a:pt x="46" y="199"/>
                    <a:pt x="35" y="185"/>
                    <a:pt x="30" y="168"/>
                  </a:cubicBezTo>
                  <a:cubicBezTo>
                    <a:pt x="24" y="153"/>
                    <a:pt x="25" y="136"/>
                    <a:pt x="25" y="120"/>
                  </a:cubicBezTo>
                  <a:cubicBezTo>
                    <a:pt x="10" y="129"/>
                    <a:pt x="16" y="147"/>
                    <a:pt x="19" y="159"/>
                  </a:cubicBezTo>
                  <a:close/>
                  <a:moveTo>
                    <a:pt x="174" y="142"/>
                  </a:moveTo>
                  <a:cubicBezTo>
                    <a:pt x="165" y="166"/>
                    <a:pt x="164" y="192"/>
                    <a:pt x="168" y="217"/>
                  </a:cubicBezTo>
                  <a:cubicBezTo>
                    <a:pt x="179" y="201"/>
                    <a:pt x="172" y="180"/>
                    <a:pt x="176" y="163"/>
                  </a:cubicBezTo>
                  <a:cubicBezTo>
                    <a:pt x="178" y="146"/>
                    <a:pt x="187" y="133"/>
                    <a:pt x="197" y="121"/>
                  </a:cubicBezTo>
                  <a:cubicBezTo>
                    <a:pt x="187" y="125"/>
                    <a:pt x="178" y="131"/>
                    <a:pt x="174" y="142"/>
                  </a:cubicBezTo>
                  <a:close/>
                  <a:moveTo>
                    <a:pt x="81" y="226"/>
                  </a:moveTo>
                  <a:cubicBezTo>
                    <a:pt x="79" y="229"/>
                    <a:pt x="77" y="234"/>
                    <a:pt x="76" y="237"/>
                  </a:cubicBezTo>
                  <a:cubicBezTo>
                    <a:pt x="80" y="239"/>
                    <a:pt x="84" y="242"/>
                    <a:pt x="89" y="244"/>
                  </a:cubicBezTo>
                  <a:cubicBezTo>
                    <a:pt x="93" y="241"/>
                    <a:pt x="102" y="237"/>
                    <a:pt x="97" y="231"/>
                  </a:cubicBezTo>
                  <a:cubicBezTo>
                    <a:pt x="95" y="224"/>
                    <a:pt x="86" y="228"/>
                    <a:pt x="81" y="226"/>
                  </a:cubicBezTo>
                  <a:close/>
                  <a:moveTo>
                    <a:pt x="118" y="231"/>
                  </a:moveTo>
                  <a:cubicBezTo>
                    <a:pt x="122" y="236"/>
                    <a:pt x="125" y="244"/>
                    <a:pt x="132" y="244"/>
                  </a:cubicBezTo>
                  <a:cubicBezTo>
                    <a:pt x="136" y="242"/>
                    <a:pt x="146" y="237"/>
                    <a:pt x="141" y="231"/>
                  </a:cubicBezTo>
                  <a:cubicBezTo>
                    <a:pt x="136" y="221"/>
                    <a:pt x="125" y="228"/>
                    <a:pt x="118" y="231"/>
                  </a:cubicBezTo>
                  <a:close/>
                  <a:moveTo>
                    <a:pt x="62" y="57"/>
                  </a:moveTo>
                  <a:cubicBezTo>
                    <a:pt x="63" y="63"/>
                    <a:pt x="64" y="68"/>
                    <a:pt x="65" y="73"/>
                  </a:cubicBezTo>
                  <a:cubicBezTo>
                    <a:pt x="60" y="73"/>
                    <a:pt x="52" y="73"/>
                    <a:pt x="48" y="72"/>
                  </a:cubicBezTo>
                  <a:cubicBezTo>
                    <a:pt x="51" y="77"/>
                    <a:pt x="53" y="83"/>
                    <a:pt x="57" y="87"/>
                  </a:cubicBezTo>
                  <a:cubicBezTo>
                    <a:pt x="68" y="94"/>
                    <a:pt x="84" y="84"/>
                    <a:pt x="79" y="71"/>
                  </a:cubicBezTo>
                  <a:cubicBezTo>
                    <a:pt x="80" y="62"/>
                    <a:pt x="68" y="61"/>
                    <a:pt x="62" y="57"/>
                  </a:cubicBezTo>
                  <a:close/>
                  <a:moveTo>
                    <a:pt x="153" y="57"/>
                  </a:moveTo>
                  <a:cubicBezTo>
                    <a:pt x="152" y="61"/>
                    <a:pt x="152" y="69"/>
                    <a:pt x="152" y="73"/>
                  </a:cubicBezTo>
                  <a:cubicBezTo>
                    <a:pt x="148" y="73"/>
                    <a:pt x="139" y="73"/>
                    <a:pt x="135" y="73"/>
                  </a:cubicBezTo>
                  <a:cubicBezTo>
                    <a:pt x="140" y="79"/>
                    <a:pt x="143" y="88"/>
                    <a:pt x="152" y="90"/>
                  </a:cubicBezTo>
                  <a:cubicBezTo>
                    <a:pt x="162" y="91"/>
                    <a:pt x="170" y="80"/>
                    <a:pt x="167" y="70"/>
                  </a:cubicBezTo>
                  <a:cubicBezTo>
                    <a:pt x="166" y="63"/>
                    <a:pt x="158" y="61"/>
                    <a:pt x="153" y="57"/>
                  </a:cubicBezTo>
                  <a:close/>
                  <a:moveTo>
                    <a:pt x="94" y="160"/>
                  </a:moveTo>
                  <a:cubicBezTo>
                    <a:pt x="87" y="166"/>
                    <a:pt x="98" y="179"/>
                    <a:pt x="104" y="171"/>
                  </a:cubicBezTo>
                  <a:cubicBezTo>
                    <a:pt x="111" y="164"/>
                    <a:pt x="101" y="154"/>
                    <a:pt x="94" y="160"/>
                  </a:cubicBezTo>
                  <a:close/>
                  <a:moveTo>
                    <a:pt x="116" y="161"/>
                  </a:moveTo>
                  <a:cubicBezTo>
                    <a:pt x="107" y="166"/>
                    <a:pt x="119" y="179"/>
                    <a:pt x="124" y="170"/>
                  </a:cubicBezTo>
                  <a:cubicBezTo>
                    <a:pt x="131" y="165"/>
                    <a:pt x="120" y="153"/>
                    <a:pt x="116" y="161"/>
                  </a:cubicBezTo>
                  <a:close/>
                  <a:moveTo>
                    <a:pt x="76" y="162"/>
                  </a:moveTo>
                  <a:cubicBezTo>
                    <a:pt x="68" y="165"/>
                    <a:pt x="71" y="179"/>
                    <a:pt x="80" y="177"/>
                  </a:cubicBezTo>
                  <a:cubicBezTo>
                    <a:pt x="90" y="175"/>
                    <a:pt x="86" y="159"/>
                    <a:pt x="76" y="162"/>
                  </a:cubicBezTo>
                  <a:close/>
                  <a:moveTo>
                    <a:pt x="135" y="166"/>
                  </a:moveTo>
                  <a:cubicBezTo>
                    <a:pt x="129" y="171"/>
                    <a:pt x="139" y="181"/>
                    <a:pt x="144" y="174"/>
                  </a:cubicBezTo>
                  <a:cubicBezTo>
                    <a:pt x="153" y="169"/>
                    <a:pt x="140" y="157"/>
                    <a:pt x="135" y="166"/>
                  </a:cubicBezTo>
                  <a:close/>
                  <a:moveTo>
                    <a:pt x="89" y="179"/>
                  </a:moveTo>
                  <a:cubicBezTo>
                    <a:pt x="80" y="176"/>
                    <a:pt x="76" y="191"/>
                    <a:pt x="85" y="193"/>
                  </a:cubicBezTo>
                  <a:cubicBezTo>
                    <a:pt x="95" y="196"/>
                    <a:pt x="99" y="181"/>
                    <a:pt x="89" y="179"/>
                  </a:cubicBezTo>
                  <a:close/>
                  <a:moveTo>
                    <a:pt x="104" y="178"/>
                  </a:moveTo>
                  <a:cubicBezTo>
                    <a:pt x="97" y="185"/>
                    <a:pt x="109" y="195"/>
                    <a:pt x="115" y="189"/>
                  </a:cubicBezTo>
                  <a:cubicBezTo>
                    <a:pt x="122" y="182"/>
                    <a:pt x="110" y="171"/>
                    <a:pt x="104" y="178"/>
                  </a:cubicBezTo>
                  <a:close/>
                  <a:moveTo>
                    <a:pt x="129" y="179"/>
                  </a:moveTo>
                  <a:cubicBezTo>
                    <a:pt x="121" y="181"/>
                    <a:pt x="124" y="195"/>
                    <a:pt x="133" y="192"/>
                  </a:cubicBezTo>
                  <a:cubicBezTo>
                    <a:pt x="142" y="191"/>
                    <a:pt x="137" y="176"/>
                    <a:pt x="129" y="179"/>
                  </a:cubicBezTo>
                  <a:close/>
                  <a:moveTo>
                    <a:pt x="99" y="194"/>
                  </a:moveTo>
                  <a:cubicBezTo>
                    <a:pt x="90" y="191"/>
                    <a:pt x="87" y="206"/>
                    <a:pt x="95" y="208"/>
                  </a:cubicBezTo>
                  <a:cubicBezTo>
                    <a:pt x="105" y="212"/>
                    <a:pt x="109" y="195"/>
                    <a:pt x="99" y="194"/>
                  </a:cubicBezTo>
                  <a:close/>
                  <a:moveTo>
                    <a:pt x="118" y="194"/>
                  </a:moveTo>
                  <a:cubicBezTo>
                    <a:pt x="109" y="196"/>
                    <a:pt x="114" y="210"/>
                    <a:pt x="123" y="208"/>
                  </a:cubicBezTo>
                  <a:cubicBezTo>
                    <a:pt x="133" y="206"/>
                    <a:pt x="127" y="191"/>
                    <a:pt x="118" y="194"/>
                  </a:cubicBezTo>
                  <a:close/>
                </a:path>
              </a:pathLst>
            </a:custGeom>
            <a:solidFill>
              <a:srgbClr val="3D3836"/>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spTree>
    <p:extLst>
      <p:ext uri="{BB962C8B-B14F-4D97-AF65-F5344CB8AC3E}">
        <p14:creationId xmlns:p14="http://schemas.microsoft.com/office/powerpoint/2010/main" val="88513356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0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50000">
                                          <p:cBhvr additive="base">
                                            <p:cTn id="7" dur="1000" fill="hold"/>
                                            <p:tgtEl>
                                              <p:spTgt spid="19"/>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14:bounceEnd="50000">
                                          <p:cBhvr additive="base">
                                            <p:cTn id="11" dur="10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20"/>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30" presetClass="entr" presetSubtype="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800" decel="100000"/>
                                            <p:tgtEl>
                                              <p:spTgt spid="5"/>
                                            </p:tgtEl>
                                          </p:cBhvr>
                                        </p:animEffect>
                                        <p:anim calcmode="lin" valueType="num">
                                          <p:cBhvr>
                                            <p:cTn id="23" dur="800" decel="100000" fill="hold"/>
                                            <p:tgtEl>
                                              <p:spTgt spid="5"/>
                                            </p:tgtEl>
                                            <p:attrNameLst>
                                              <p:attrName>style.rotation</p:attrName>
                                            </p:attrNameLst>
                                          </p:cBhvr>
                                          <p:tavLst>
                                            <p:tav tm="0">
                                              <p:val>
                                                <p:fltVal val="-90"/>
                                              </p:val>
                                            </p:tav>
                                            <p:tav tm="100000">
                                              <p:val>
                                                <p:fltVal val="0"/>
                                              </p:val>
                                            </p:tav>
                                          </p:tavLst>
                                        </p:anim>
                                        <p:anim calcmode="lin" valueType="num">
                                          <p:cBhvr>
                                            <p:cTn id="24" dur="800" decel="100000" fill="hold"/>
                                            <p:tgtEl>
                                              <p:spTgt spid="5"/>
                                            </p:tgtEl>
                                            <p:attrNameLst>
                                              <p:attrName>ppt_x</p:attrName>
                                            </p:attrNameLst>
                                          </p:cBhvr>
                                          <p:tavLst>
                                            <p:tav tm="0">
                                              <p:val>
                                                <p:strVal val="#ppt_x+0.4"/>
                                              </p:val>
                                            </p:tav>
                                            <p:tav tm="100000">
                                              <p:val>
                                                <p:strVal val="#ppt_x-0.05"/>
                                              </p:val>
                                            </p:tav>
                                          </p:tavLst>
                                        </p:anim>
                                        <p:anim calcmode="lin" valueType="num">
                                          <p:cBhvr>
                                            <p:cTn id="25" dur="800" decel="100000" fill="hold"/>
                                            <p:tgtEl>
                                              <p:spTgt spid="5"/>
                                            </p:tgtEl>
                                            <p:attrNameLst>
                                              <p:attrName>ppt_y</p:attrName>
                                            </p:attrNameLst>
                                          </p:cBhvr>
                                          <p:tavLst>
                                            <p:tav tm="0">
                                              <p:val>
                                                <p:strVal val="#ppt_y-0.4"/>
                                              </p:val>
                                            </p:tav>
                                            <p:tav tm="100000">
                                              <p:val>
                                                <p:strVal val="#ppt_y+0.1"/>
                                              </p:val>
                                            </p:tav>
                                          </p:tavLst>
                                        </p:anim>
                                        <p:anim calcmode="lin" valueType="num">
                                          <p:cBhvr>
                                            <p:cTn id="26"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27"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par>
                                    <p:cTn id="28" presetID="30" presetClass="entr" presetSubtype="0" fill="hold" nodeType="with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fade">
                                          <p:cBhvr>
                                            <p:cTn id="30" dur="800" decel="100000"/>
                                            <p:tgtEl>
                                              <p:spTgt spid="51"/>
                                            </p:tgtEl>
                                          </p:cBhvr>
                                        </p:animEffect>
                                        <p:anim calcmode="lin" valueType="num">
                                          <p:cBhvr>
                                            <p:cTn id="31" dur="800" decel="100000" fill="hold"/>
                                            <p:tgtEl>
                                              <p:spTgt spid="51"/>
                                            </p:tgtEl>
                                            <p:attrNameLst>
                                              <p:attrName>style.rotation</p:attrName>
                                            </p:attrNameLst>
                                          </p:cBhvr>
                                          <p:tavLst>
                                            <p:tav tm="0">
                                              <p:val>
                                                <p:fltVal val="-90"/>
                                              </p:val>
                                            </p:tav>
                                            <p:tav tm="100000">
                                              <p:val>
                                                <p:fltVal val="0"/>
                                              </p:val>
                                            </p:tav>
                                          </p:tavLst>
                                        </p:anim>
                                        <p:anim calcmode="lin" valueType="num">
                                          <p:cBhvr>
                                            <p:cTn id="32" dur="800" decel="100000" fill="hold"/>
                                            <p:tgtEl>
                                              <p:spTgt spid="51"/>
                                            </p:tgtEl>
                                            <p:attrNameLst>
                                              <p:attrName>ppt_x</p:attrName>
                                            </p:attrNameLst>
                                          </p:cBhvr>
                                          <p:tavLst>
                                            <p:tav tm="0">
                                              <p:val>
                                                <p:strVal val="#ppt_x+0.4"/>
                                              </p:val>
                                            </p:tav>
                                            <p:tav tm="100000">
                                              <p:val>
                                                <p:strVal val="#ppt_x-0.05"/>
                                              </p:val>
                                            </p:tav>
                                          </p:tavLst>
                                        </p:anim>
                                        <p:anim calcmode="lin" valueType="num">
                                          <p:cBhvr>
                                            <p:cTn id="33" dur="800" decel="100000" fill="hold"/>
                                            <p:tgtEl>
                                              <p:spTgt spid="51"/>
                                            </p:tgtEl>
                                            <p:attrNameLst>
                                              <p:attrName>ppt_y</p:attrName>
                                            </p:attrNameLst>
                                          </p:cBhvr>
                                          <p:tavLst>
                                            <p:tav tm="0">
                                              <p:val>
                                                <p:strVal val="#ppt_y-0.4"/>
                                              </p:val>
                                            </p:tav>
                                            <p:tav tm="100000">
                                              <p:val>
                                                <p:strVal val="#ppt_y+0.1"/>
                                              </p:val>
                                            </p:tav>
                                          </p:tavLst>
                                        </p:anim>
                                        <p:anim calcmode="lin" valueType="num">
                                          <p:cBhvr>
                                            <p:cTn id="34" dur="200" accel="100000" fill="hold">
                                              <p:stCondLst>
                                                <p:cond delay="800"/>
                                              </p:stCondLst>
                                            </p:cTn>
                                            <p:tgtEl>
                                              <p:spTgt spid="51"/>
                                            </p:tgtEl>
                                            <p:attrNameLst>
                                              <p:attrName>ppt_x</p:attrName>
                                            </p:attrNameLst>
                                          </p:cBhvr>
                                          <p:tavLst>
                                            <p:tav tm="0">
                                              <p:val>
                                                <p:strVal val="#ppt_x-0.05"/>
                                              </p:val>
                                            </p:tav>
                                            <p:tav tm="100000">
                                              <p:val>
                                                <p:strVal val="#ppt_x"/>
                                              </p:val>
                                            </p:tav>
                                          </p:tavLst>
                                        </p:anim>
                                        <p:anim calcmode="lin" valueType="num">
                                          <p:cBhvr>
                                            <p:cTn id="35" dur="200" accel="100000" fill="hold">
                                              <p:stCondLst>
                                                <p:cond delay="800"/>
                                              </p:stCondLst>
                                            </p:cTn>
                                            <p:tgtEl>
                                              <p:spTgt spid="51"/>
                                            </p:tgtEl>
                                            <p:attrNameLst>
                                              <p:attrName>ppt_y</p:attrName>
                                            </p:attrNameLst>
                                          </p:cBhvr>
                                          <p:tavLst>
                                            <p:tav tm="0">
                                              <p:val>
                                                <p:strVal val="#ppt_y+0.1"/>
                                              </p:val>
                                            </p:tav>
                                            <p:tav tm="100000">
                                              <p:val>
                                                <p:strVal val="#ppt_y"/>
                                              </p:val>
                                            </p:tav>
                                          </p:tavLst>
                                        </p:anim>
                                      </p:childTnLst>
                                    </p:cTn>
                                  </p:par>
                                  <p:par>
                                    <p:cTn id="36" presetID="30" presetClass="entr" presetSubtype="0" fill="hold" nodeType="withEffect">
                                      <p:stCondLst>
                                        <p:cond delay="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800" decel="100000"/>
                                            <p:tgtEl>
                                              <p:spTgt spid="53"/>
                                            </p:tgtEl>
                                          </p:cBhvr>
                                        </p:animEffect>
                                        <p:anim calcmode="lin" valueType="num">
                                          <p:cBhvr>
                                            <p:cTn id="39" dur="800" decel="100000" fill="hold"/>
                                            <p:tgtEl>
                                              <p:spTgt spid="53"/>
                                            </p:tgtEl>
                                            <p:attrNameLst>
                                              <p:attrName>style.rotation</p:attrName>
                                            </p:attrNameLst>
                                          </p:cBhvr>
                                          <p:tavLst>
                                            <p:tav tm="0">
                                              <p:val>
                                                <p:fltVal val="-90"/>
                                              </p:val>
                                            </p:tav>
                                            <p:tav tm="100000">
                                              <p:val>
                                                <p:fltVal val="0"/>
                                              </p:val>
                                            </p:tav>
                                          </p:tavLst>
                                        </p:anim>
                                        <p:anim calcmode="lin" valueType="num">
                                          <p:cBhvr>
                                            <p:cTn id="40" dur="800" decel="100000" fill="hold"/>
                                            <p:tgtEl>
                                              <p:spTgt spid="53"/>
                                            </p:tgtEl>
                                            <p:attrNameLst>
                                              <p:attrName>ppt_x</p:attrName>
                                            </p:attrNameLst>
                                          </p:cBhvr>
                                          <p:tavLst>
                                            <p:tav tm="0">
                                              <p:val>
                                                <p:strVal val="#ppt_x+0.4"/>
                                              </p:val>
                                            </p:tav>
                                            <p:tav tm="100000">
                                              <p:val>
                                                <p:strVal val="#ppt_x-0.05"/>
                                              </p:val>
                                            </p:tav>
                                          </p:tavLst>
                                        </p:anim>
                                        <p:anim calcmode="lin" valueType="num">
                                          <p:cBhvr>
                                            <p:cTn id="41" dur="800" decel="100000" fill="hold"/>
                                            <p:tgtEl>
                                              <p:spTgt spid="53"/>
                                            </p:tgtEl>
                                            <p:attrNameLst>
                                              <p:attrName>ppt_y</p:attrName>
                                            </p:attrNameLst>
                                          </p:cBhvr>
                                          <p:tavLst>
                                            <p:tav tm="0">
                                              <p:val>
                                                <p:strVal val="#ppt_y-0.4"/>
                                              </p:val>
                                            </p:tav>
                                            <p:tav tm="100000">
                                              <p:val>
                                                <p:strVal val="#ppt_y+0.1"/>
                                              </p:val>
                                            </p:tav>
                                          </p:tavLst>
                                        </p:anim>
                                        <p:anim calcmode="lin" valueType="num">
                                          <p:cBhvr>
                                            <p:cTn id="42" dur="200" accel="100000" fill="hold">
                                              <p:stCondLst>
                                                <p:cond delay="800"/>
                                              </p:stCondLst>
                                            </p:cTn>
                                            <p:tgtEl>
                                              <p:spTgt spid="53"/>
                                            </p:tgtEl>
                                            <p:attrNameLst>
                                              <p:attrName>ppt_x</p:attrName>
                                            </p:attrNameLst>
                                          </p:cBhvr>
                                          <p:tavLst>
                                            <p:tav tm="0">
                                              <p:val>
                                                <p:strVal val="#ppt_x-0.05"/>
                                              </p:val>
                                            </p:tav>
                                            <p:tav tm="100000">
                                              <p:val>
                                                <p:strVal val="#ppt_x"/>
                                              </p:val>
                                            </p:tav>
                                          </p:tavLst>
                                        </p:anim>
                                        <p:anim calcmode="lin" valueType="num">
                                          <p:cBhvr>
                                            <p:cTn id="43" dur="200" accel="100000" fill="hold">
                                              <p:stCondLst>
                                                <p:cond delay="800"/>
                                              </p:stCondLst>
                                            </p:cTn>
                                            <p:tgtEl>
                                              <p:spTgt spid="53"/>
                                            </p:tgtEl>
                                            <p:attrNameLst>
                                              <p:attrName>ppt_y</p:attrName>
                                            </p:attrNameLst>
                                          </p:cBhvr>
                                          <p:tavLst>
                                            <p:tav tm="0">
                                              <p:val>
                                                <p:strVal val="#ppt_y+0.1"/>
                                              </p:val>
                                            </p:tav>
                                            <p:tav tm="100000">
                                              <p:val>
                                                <p:strVal val="#ppt_y"/>
                                              </p:val>
                                            </p:tav>
                                          </p:tavLst>
                                        </p:anim>
                                      </p:childTnLst>
                                    </p:cTn>
                                  </p:par>
                                  <p:par>
                                    <p:cTn id="44" presetID="30" presetClass="entr" presetSubtype="0"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800" decel="100000"/>
                                            <p:tgtEl>
                                              <p:spTgt spid="55"/>
                                            </p:tgtEl>
                                          </p:cBhvr>
                                        </p:animEffect>
                                        <p:anim calcmode="lin" valueType="num">
                                          <p:cBhvr>
                                            <p:cTn id="47" dur="800" decel="100000" fill="hold"/>
                                            <p:tgtEl>
                                              <p:spTgt spid="55"/>
                                            </p:tgtEl>
                                            <p:attrNameLst>
                                              <p:attrName>style.rotation</p:attrName>
                                            </p:attrNameLst>
                                          </p:cBhvr>
                                          <p:tavLst>
                                            <p:tav tm="0">
                                              <p:val>
                                                <p:fltVal val="-90"/>
                                              </p:val>
                                            </p:tav>
                                            <p:tav tm="100000">
                                              <p:val>
                                                <p:fltVal val="0"/>
                                              </p:val>
                                            </p:tav>
                                          </p:tavLst>
                                        </p:anim>
                                        <p:anim calcmode="lin" valueType="num">
                                          <p:cBhvr>
                                            <p:cTn id="48" dur="800" decel="100000" fill="hold"/>
                                            <p:tgtEl>
                                              <p:spTgt spid="55"/>
                                            </p:tgtEl>
                                            <p:attrNameLst>
                                              <p:attrName>ppt_x</p:attrName>
                                            </p:attrNameLst>
                                          </p:cBhvr>
                                          <p:tavLst>
                                            <p:tav tm="0">
                                              <p:val>
                                                <p:strVal val="#ppt_x+0.4"/>
                                              </p:val>
                                            </p:tav>
                                            <p:tav tm="100000">
                                              <p:val>
                                                <p:strVal val="#ppt_x-0.05"/>
                                              </p:val>
                                            </p:tav>
                                          </p:tavLst>
                                        </p:anim>
                                        <p:anim calcmode="lin" valueType="num">
                                          <p:cBhvr>
                                            <p:cTn id="49" dur="800" decel="100000" fill="hold"/>
                                            <p:tgtEl>
                                              <p:spTgt spid="55"/>
                                            </p:tgtEl>
                                            <p:attrNameLst>
                                              <p:attrName>ppt_y</p:attrName>
                                            </p:attrNameLst>
                                          </p:cBhvr>
                                          <p:tavLst>
                                            <p:tav tm="0">
                                              <p:val>
                                                <p:strVal val="#ppt_y-0.4"/>
                                              </p:val>
                                            </p:tav>
                                            <p:tav tm="100000">
                                              <p:val>
                                                <p:strVal val="#ppt_y+0.1"/>
                                              </p:val>
                                            </p:tav>
                                          </p:tavLst>
                                        </p:anim>
                                        <p:anim calcmode="lin" valueType="num">
                                          <p:cBhvr>
                                            <p:cTn id="50" dur="200" accel="100000" fill="hold">
                                              <p:stCondLst>
                                                <p:cond delay="800"/>
                                              </p:stCondLst>
                                            </p:cTn>
                                            <p:tgtEl>
                                              <p:spTgt spid="55"/>
                                            </p:tgtEl>
                                            <p:attrNameLst>
                                              <p:attrName>ppt_x</p:attrName>
                                            </p:attrNameLst>
                                          </p:cBhvr>
                                          <p:tavLst>
                                            <p:tav tm="0">
                                              <p:val>
                                                <p:strVal val="#ppt_x-0.05"/>
                                              </p:val>
                                            </p:tav>
                                            <p:tav tm="100000">
                                              <p:val>
                                                <p:strVal val="#ppt_x"/>
                                              </p:val>
                                            </p:tav>
                                          </p:tavLst>
                                        </p:anim>
                                        <p:anim calcmode="lin" valueType="num">
                                          <p:cBhvr>
                                            <p:cTn id="51" dur="200" accel="100000" fill="hold">
                                              <p:stCondLst>
                                                <p:cond delay="800"/>
                                              </p:stCondLst>
                                            </p:cTn>
                                            <p:tgtEl>
                                              <p:spTgt spid="5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000" fill="hold"/>
                                            <p:tgtEl>
                                              <p:spTgt spid="19"/>
                                            </p:tgtEl>
                                            <p:attrNameLst>
                                              <p:attrName>ppt_x</p:attrName>
                                            </p:attrNameLst>
                                          </p:cBhvr>
                                          <p:tavLst>
                                            <p:tav tm="0">
                                              <p:val>
                                                <p:strVal val="0-#ppt_w/2"/>
                                              </p:val>
                                            </p:tav>
                                            <p:tav tm="100000">
                                              <p:val>
                                                <p:strVal val="#ppt_x"/>
                                              </p:val>
                                            </p:tav>
                                          </p:tavLst>
                                        </p:anim>
                                        <p:anim calcmode="lin" valueType="num">
                                          <p:cBhvr additive="base">
                                            <p:cTn id="8" dur="10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1+#ppt_w/2"/>
                                              </p:val>
                                            </p:tav>
                                            <p:tav tm="100000">
                                              <p:val>
                                                <p:strVal val="#ppt_x"/>
                                              </p:val>
                                            </p:tav>
                                          </p:tavLst>
                                        </p:anim>
                                        <p:anim calcmode="lin" valueType="num">
                                          <p:cBhvr additive="base">
                                            <p:cTn id="12" dur="1000" fill="hold"/>
                                            <p:tgtEl>
                                              <p:spTgt spid="20"/>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30" presetClass="entr" presetSubtype="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800" decel="100000"/>
                                            <p:tgtEl>
                                              <p:spTgt spid="5"/>
                                            </p:tgtEl>
                                          </p:cBhvr>
                                        </p:animEffect>
                                        <p:anim calcmode="lin" valueType="num">
                                          <p:cBhvr>
                                            <p:cTn id="23" dur="800" decel="100000" fill="hold"/>
                                            <p:tgtEl>
                                              <p:spTgt spid="5"/>
                                            </p:tgtEl>
                                            <p:attrNameLst>
                                              <p:attrName>style.rotation</p:attrName>
                                            </p:attrNameLst>
                                          </p:cBhvr>
                                          <p:tavLst>
                                            <p:tav tm="0">
                                              <p:val>
                                                <p:fltVal val="-90"/>
                                              </p:val>
                                            </p:tav>
                                            <p:tav tm="100000">
                                              <p:val>
                                                <p:fltVal val="0"/>
                                              </p:val>
                                            </p:tav>
                                          </p:tavLst>
                                        </p:anim>
                                        <p:anim calcmode="lin" valueType="num">
                                          <p:cBhvr>
                                            <p:cTn id="24" dur="800" decel="100000" fill="hold"/>
                                            <p:tgtEl>
                                              <p:spTgt spid="5"/>
                                            </p:tgtEl>
                                            <p:attrNameLst>
                                              <p:attrName>ppt_x</p:attrName>
                                            </p:attrNameLst>
                                          </p:cBhvr>
                                          <p:tavLst>
                                            <p:tav tm="0">
                                              <p:val>
                                                <p:strVal val="#ppt_x+0.4"/>
                                              </p:val>
                                            </p:tav>
                                            <p:tav tm="100000">
                                              <p:val>
                                                <p:strVal val="#ppt_x-0.05"/>
                                              </p:val>
                                            </p:tav>
                                          </p:tavLst>
                                        </p:anim>
                                        <p:anim calcmode="lin" valueType="num">
                                          <p:cBhvr>
                                            <p:cTn id="25" dur="800" decel="100000" fill="hold"/>
                                            <p:tgtEl>
                                              <p:spTgt spid="5"/>
                                            </p:tgtEl>
                                            <p:attrNameLst>
                                              <p:attrName>ppt_y</p:attrName>
                                            </p:attrNameLst>
                                          </p:cBhvr>
                                          <p:tavLst>
                                            <p:tav tm="0">
                                              <p:val>
                                                <p:strVal val="#ppt_y-0.4"/>
                                              </p:val>
                                            </p:tav>
                                            <p:tav tm="100000">
                                              <p:val>
                                                <p:strVal val="#ppt_y+0.1"/>
                                              </p:val>
                                            </p:tav>
                                          </p:tavLst>
                                        </p:anim>
                                        <p:anim calcmode="lin" valueType="num">
                                          <p:cBhvr>
                                            <p:cTn id="26"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27"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par>
                                    <p:cTn id="28" presetID="30" presetClass="entr" presetSubtype="0" fill="hold" nodeType="with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fade">
                                          <p:cBhvr>
                                            <p:cTn id="30" dur="800" decel="100000"/>
                                            <p:tgtEl>
                                              <p:spTgt spid="51"/>
                                            </p:tgtEl>
                                          </p:cBhvr>
                                        </p:animEffect>
                                        <p:anim calcmode="lin" valueType="num">
                                          <p:cBhvr>
                                            <p:cTn id="31" dur="800" decel="100000" fill="hold"/>
                                            <p:tgtEl>
                                              <p:spTgt spid="51"/>
                                            </p:tgtEl>
                                            <p:attrNameLst>
                                              <p:attrName>style.rotation</p:attrName>
                                            </p:attrNameLst>
                                          </p:cBhvr>
                                          <p:tavLst>
                                            <p:tav tm="0">
                                              <p:val>
                                                <p:fltVal val="-90"/>
                                              </p:val>
                                            </p:tav>
                                            <p:tav tm="100000">
                                              <p:val>
                                                <p:fltVal val="0"/>
                                              </p:val>
                                            </p:tav>
                                          </p:tavLst>
                                        </p:anim>
                                        <p:anim calcmode="lin" valueType="num">
                                          <p:cBhvr>
                                            <p:cTn id="32" dur="800" decel="100000" fill="hold"/>
                                            <p:tgtEl>
                                              <p:spTgt spid="51"/>
                                            </p:tgtEl>
                                            <p:attrNameLst>
                                              <p:attrName>ppt_x</p:attrName>
                                            </p:attrNameLst>
                                          </p:cBhvr>
                                          <p:tavLst>
                                            <p:tav tm="0">
                                              <p:val>
                                                <p:strVal val="#ppt_x+0.4"/>
                                              </p:val>
                                            </p:tav>
                                            <p:tav tm="100000">
                                              <p:val>
                                                <p:strVal val="#ppt_x-0.05"/>
                                              </p:val>
                                            </p:tav>
                                          </p:tavLst>
                                        </p:anim>
                                        <p:anim calcmode="lin" valueType="num">
                                          <p:cBhvr>
                                            <p:cTn id="33" dur="800" decel="100000" fill="hold"/>
                                            <p:tgtEl>
                                              <p:spTgt spid="51"/>
                                            </p:tgtEl>
                                            <p:attrNameLst>
                                              <p:attrName>ppt_y</p:attrName>
                                            </p:attrNameLst>
                                          </p:cBhvr>
                                          <p:tavLst>
                                            <p:tav tm="0">
                                              <p:val>
                                                <p:strVal val="#ppt_y-0.4"/>
                                              </p:val>
                                            </p:tav>
                                            <p:tav tm="100000">
                                              <p:val>
                                                <p:strVal val="#ppt_y+0.1"/>
                                              </p:val>
                                            </p:tav>
                                          </p:tavLst>
                                        </p:anim>
                                        <p:anim calcmode="lin" valueType="num">
                                          <p:cBhvr>
                                            <p:cTn id="34" dur="200" accel="100000" fill="hold">
                                              <p:stCondLst>
                                                <p:cond delay="800"/>
                                              </p:stCondLst>
                                            </p:cTn>
                                            <p:tgtEl>
                                              <p:spTgt spid="51"/>
                                            </p:tgtEl>
                                            <p:attrNameLst>
                                              <p:attrName>ppt_x</p:attrName>
                                            </p:attrNameLst>
                                          </p:cBhvr>
                                          <p:tavLst>
                                            <p:tav tm="0">
                                              <p:val>
                                                <p:strVal val="#ppt_x-0.05"/>
                                              </p:val>
                                            </p:tav>
                                            <p:tav tm="100000">
                                              <p:val>
                                                <p:strVal val="#ppt_x"/>
                                              </p:val>
                                            </p:tav>
                                          </p:tavLst>
                                        </p:anim>
                                        <p:anim calcmode="lin" valueType="num">
                                          <p:cBhvr>
                                            <p:cTn id="35" dur="200" accel="100000" fill="hold">
                                              <p:stCondLst>
                                                <p:cond delay="800"/>
                                              </p:stCondLst>
                                            </p:cTn>
                                            <p:tgtEl>
                                              <p:spTgt spid="51"/>
                                            </p:tgtEl>
                                            <p:attrNameLst>
                                              <p:attrName>ppt_y</p:attrName>
                                            </p:attrNameLst>
                                          </p:cBhvr>
                                          <p:tavLst>
                                            <p:tav tm="0">
                                              <p:val>
                                                <p:strVal val="#ppt_y+0.1"/>
                                              </p:val>
                                            </p:tav>
                                            <p:tav tm="100000">
                                              <p:val>
                                                <p:strVal val="#ppt_y"/>
                                              </p:val>
                                            </p:tav>
                                          </p:tavLst>
                                        </p:anim>
                                      </p:childTnLst>
                                    </p:cTn>
                                  </p:par>
                                  <p:par>
                                    <p:cTn id="36" presetID="30" presetClass="entr" presetSubtype="0" fill="hold" nodeType="withEffect">
                                      <p:stCondLst>
                                        <p:cond delay="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800" decel="100000"/>
                                            <p:tgtEl>
                                              <p:spTgt spid="53"/>
                                            </p:tgtEl>
                                          </p:cBhvr>
                                        </p:animEffect>
                                        <p:anim calcmode="lin" valueType="num">
                                          <p:cBhvr>
                                            <p:cTn id="39" dur="800" decel="100000" fill="hold"/>
                                            <p:tgtEl>
                                              <p:spTgt spid="53"/>
                                            </p:tgtEl>
                                            <p:attrNameLst>
                                              <p:attrName>style.rotation</p:attrName>
                                            </p:attrNameLst>
                                          </p:cBhvr>
                                          <p:tavLst>
                                            <p:tav tm="0">
                                              <p:val>
                                                <p:fltVal val="-90"/>
                                              </p:val>
                                            </p:tav>
                                            <p:tav tm="100000">
                                              <p:val>
                                                <p:fltVal val="0"/>
                                              </p:val>
                                            </p:tav>
                                          </p:tavLst>
                                        </p:anim>
                                        <p:anim calcmode="lin" valueType="num">
                                          <p:cBhvr>
                                            <p:cTn id="40" dur="800" decel="100000" fill="hold"/>
                                            <p:tgtEl>
                                              <p:spTgt spid="53"/>
                                            </p:tgtEl>
                                            <p:attrNameLst>
                                              <p:attrName>ppt_x</p:attrName>
                                            </p:attrNameLst>
                                          </p:cBhvr>
                                          <p:tavLst>
                                            <p:tav tm="0">
                                              <p:val>
                                                <p:strVal val="#ppt_x+0.4"/>
                                              </p:val>
                                            </p:tav>
                                            <p:tav tm="100000">
                                              <p:val>
                                                <p:strVal val="#ppt_x-0.05"/>
                                              </p:val>
                                            </p:tav>
                                          </p:tavLst>
                                        </p:anim>
                                        <p:anim calcmode="lin" valueType="num">
                                          <p:cBhvr>
                                            <p:cTn id="41" dur="800" decel="100000" fill="hold"/>
                                            <p:tgtEl>
                                              <p:spTgt spid="53"/>
                                            </p:tgtEl>
                                            <p:attrNameLst>
                                              <p:attrName>ppt_y</p:attrName>
                                            </p:attrNameLst>
                                          </p:cBhvr>
                                          <p:tavLst>
                                            <p:tav tm="0">
                                              <p:val>
                                                <p:strVal val="#ppt_y-0.4"/>
                                              </p:val>
                                            </p:tav>
                                            <p:tav tm="100000">
                                              <p:val>
                                                <p:strVal val="#ppt_y+0.1"/>
                                              </p:val>
                                            </p:tav>
                                          </p:tavLst>
                                        </p:anim>
                                        <p:anim calcmode="lin" valueType="num">
                                          <p:cBhvr>
                                            <p:cTn id="42" dur="200" accel="100000" fill="hold">
                                              <p:stCondLst>
                                                <p:cond delay="800"/>
                                              </p:stCondLst>
                                            </p:cTn>
                                            <p:tgtEl>
                                              <p:spTgt spid="53"/>
                                            </p:tgtEl>
                                            <p:attrNameLst>
                                              <p:attrName>ppt_x</p:attrName>
                                            </p:attrNameLst>
                                          </p:cBhvr>
                                          <p:tavLst>
                                            <p:tav tm="0">
                                              <p:val>
                                                <p:strVal val="#ppt_x-0.05"/>
                                              </p:val>
                                            </p:tav>
                                            <p:tav tm="100000">
                                              <p:val>
                                                <p:strVal val="#ppt_x"/>
                                              </p:val>
                                            </p:tav>
                                          </p:tavLst>
                                        </p:anim>
                                        <p:anim calcmode="lin" valueType="num">
                                          <p:cBhvr>
                                            <p:cTn id="43" dur="200" accel="100000" fill="hold">
                                              <p:stCondLst>
                                                <p:cond delay="800"/>
                                              </p:stCondLst>
                                            </p:cTn>
                                            <p:tgtEl>
                                              <p:spTgt spid="53"/>
                                            </p:tgtEl>
                                            <p:attrNameLst>
                                              <p:attrName>ppt_y</p:attrName>
                                            </p:attrNameLst>
                                          </p:cBhvr>
                                          <p:tavLst>
                                            <p:tav tm="0">
                                              <p:val>
                                                <p:strVal val="#ppt_y+0.1"/>
                                              </p:val>
                                            </p:tav>
                                            <p:tav tm="100000">
                                              <p:val>
                                                <p:strVal val="#ppt_y"/>
                                              </p:val>
                                            </p:tav>
                                          </p:tavLst>
                                        </p:anim>
                                      </p:childTnLst>
                                    </p:cTn>
                                  </p:par>
                                  <p:par>
                                    <p:cTn id="44" presetID="30" presetClass="entr" presetSubtype="0"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fade">
                                          <p:cBhvr>
                                            <p:cTn id="46" dur="800" decel="100000"/>
                                            <p:tgtEl>
                                              <p:spTgt spid="55"/>
                                            </p:tgtEl>
                                          </p:cBhvr>
                                        </p:animEffect>
                                        <p:anim calcmode="lin" valueType="num">
                                          <p:cBhvr>
                                            <p:cTn id="47" dur="800" decel="100000" fill="hold"/>
                                            <p:tgtEl>
                                              <p:spTgt spid="55"/>
                                            </p:tgtEl>
                                            <p:attrNameLst>
                                              <p:attrName>style.rotation</p:attrName>
                                            </p:attrNameLst>
                                          </p:cBhvr>
                                          <p:tavLst>
                                            <p:tav tm="0">
                                              <p:val>
                                                <p:fltVal val="-90"/>
                                              </p:val>
                                            </p:tav>
                                            <p:tav tm="100000">
                                              <p:val>
                                                <p:fltVal val="0"/>
                                              </p:val>
                                            </p:tav>
                                          </p:tavLst>
                                        </p:anim>
                                        <p:anim calcmode="lin" valueType="num">
                                          <p:cBhvr>
                                            <p:cTn id="48" dur="800" decel="100000" fill="hold"/>
                                            <p:tgtEl>
                                              <p:spTgt spid="55"/>
                                            </p:tgtEl>
                                            <p:attrNameLst>
                                              <p:attrName>ppt_x</p:attrName>
                                            </p:attrNameLst>
                                          </p:cBhvr>
                                          <p:tavLst>
                                            <p:tav tm="0">
                                              <p:val>
                                                <p:strVal val="#ppt_x+0.4"/>
                                              </p:val>
                                            </p:tav>
                                            <p:tav tm="100000">
                                              <p:val>
                                                <p:strVal val="#ppt_x-0.05"/>
                                              </p:val>
                                            </p:tav>
                                          </p:tavLst>
                                        </p:anim>
                                        <p:anim calcmode="lin" valueType="num">
                                          <p:cBhvr>
                                            <p:cTn id="49" dur="800" decel="100000" fill="hold"/>
                                            <p:tgtEl>
                                              <p:spTgt spid="55"/>
                                            </p:tgtEl>
                                            <p:attrNameLst>
                                              <p:attrName>ppt_y</p:attrName>
                                            </p:attrNameLst>
                                          </p:cBhvr>
                                          <p:tavLst>
                                            <p:tav tm="0">
                                              <p:val>
                                                <p:strVal val="#ppt_y-0.4"/>
                                              </p:val>
                                            </p:tav>
                                            <p:tav tm="100000">
                                              <p:val>
                                                <p:strVal val="#ppt_y+0.1"/>
                                              </p:val>
                                            </p:tav>
                                          </p:tavLst>
                                        </p:anim>
                                        <p:anim calcmode="lin" valueType="num">
                                          <p:cBhvr>
                                            <p:cTn id="50" dur="200" accel="100000" fill="hold">
                                              <p:stCondLst>
                                                <p:cond delay="800"/>
                                              </p:stCondLst>
                                            </p:cTn>
                                            <p:tgtEl>
                                              <p:spTgt spid="55"/>
                                            </p:tgtEl>
                                            <p:attrNameLst>
                                              <p:attrName>ppt_x</p:attrName>
                                            </p:attrNameLst>
                                          </p:cBhvr>
                                          <p:tavLst>
                                            <p:tav tm="0">
                                              <p:val>
                                                <p:strVal val="#ppt_x-0.05"/>
                                              </p:val>
                                            </p:tav>
                                            <p:tav tm="100000">
                                              <p:val>
                                                <p:strVal val="#ppt_x"/>
                                              </p:val>
                                            </p:tav>
                                          </p:tavLst>
                                        </p:anim>
                                        <p:anim calcmode="lin" valueType="num">
                                          <p:cBhvr>
                                            <p:cTn id="51" dur="200" accel="100000" fill="hold">
                                              <p:stCondLst>
                                                <p:cond delay="800"/>
                                              </p:stCondLst>
                                            </p:cTn>
                                            <p:tgtEl>
                                              <p:spTgt spid="55"/>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ded Corner 15"/>
          <p:cNvSpPr/>
          <p:nvPr/>
        </p:nvSpPr>
        <p:spPr>
          <a:xfrm>
            <a:off x="1238972" y="1760562"/>
            <a:ext cx="3009317" cy="1886207"/>
          </a:xfrm>
          <a:prstGeom prst="foldedCorner">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4" name="Folded Corner 28"/>
          <p:cNvSpPr/>
          <p:nvPr/>
        </p:nvSpPr>
        <p:spPr>
          <a:xfrm>
            <a:off x="4587615" y="1760562"/>
            <a:ext cx="3009317" cy="1886207"/>
          </a:xfrm>
          <a:prstGeom prst="foldedCorner">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latin typeface="华文细黑" panose="02010600040101010101" pitchFamily="2" charset="-122"/>
              <a:ea typeface="华文细黑" panose="02010600040101010101" pitchFamily="2" charset="-122"/>
            </a:endParaRPr>
          </a:p>
        </p:txBody>
      </p:sp>
      <p:sp>
        <p:nvSpPr>
          <p:cNvPr id="6" name="Folded Corner 34"/>
          <p:cNvSpPr/>
          <p:nvPr/>
        </p:nvSpPr>
        <p:spPr>
          <a:xfrm>
            <a:off x="7936188" y="1760562"/>
            <a:ext cx="3009317" cy="1886207"/>
          </a:xfrm>
          <a:prstGeom prst="foldedCorner">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8" name="Folded Corner 39"/>
          <p:cNvSpPr/>
          <p:nvPr/>
        </p:nvSpPr>
        <p:spPr>
          <a:xfrm>
            <a:off x="1238972" y="3944015"/>
            <a:ext cx="3009317" cy="1886207"/>
          </a:xfrm>
          <a:prstGeom prst="foldedCorner">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10" name="Folded Corner 42"/>
          <p:cNvSpPr/>
          <p:nvPr/>
        </p:nvSpPr>
        <p:spPr>
          <a:xfrm>
            <a:off x="4587615" y="3944015"/>
            <a:ext cx="3009317" cy="1886207"/>
          </a:xfrm>
          <a:prstGeom prst="foldedCorner">
            <a:avLst/>
          </a:prstGeom>
          <a:solidFill>
            <a:srgbClr val="08477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12" name="Folded Corner 45"/>
          <p:cNvSpPr/>
          <p:nvPr/>
        </p:nvSpPr>
        <p:spPr>
          <a:xfrm>
            <a:off x="7936188" y="3944015"/>
            <a:ext cx="3009317" cy="1886207"/>
          </a:xfrm>
          <a:prstGeom prst="foldedCorner">
            <a:avLst/>
          </a:prstGeom>
          <a:solidFill>
            <a:srgbClr val="3D383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latin typeface="华文细黑" panose="02010600040101010101" pitchFamily="2" charset="-122"/>
              <a:ea typeface="华文细黑" panose="02010600040101010101" pitchFamily="2" charset="-122"/>
            </a:endParaRPr>
          </a:p>
        </p:txBody>
      </p:sp>
      <p:sp>
        <p:nvSpPr>
          <p:cNvPr id="16" name="Freeform 5"/>
          <p:cNvSpPr>
            <a:spLocks noEditPoints="1"/>
          </p:cNvSpPr>
          <p:nvPr/>
        </p:nvSpPr>
        <p:spPr bwMode="auto">
          <a:xfrm>
            <a:off x="9185017" y="4242133"/>
            <a:ext cx="459291" cy="438083"/>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19" name="Freeform 52"/>
          <p:cNvSpPr>
            <a:spLocks noEditPoints="1"/>
          </p:cNvSpPr>
          <p:nvPr/>
        </p:nvSpPr>
        <p:spPr bwMode="auto">
          <a:xfrm>
            <a:off x="2555988" y="4294355"/>
            <a:ext cx="312675" cy="320860"/>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22" name="Freeform 42"/>
          <p:cNvSpPr>
            <a:spLocks noEditPoints="1"/>
          </p:cNvSpPr>
          <p:nvPr/>
        </p:nvSpPr>
        <p:spPr bwMode="auto">
          <a:xfrm>
            <a:off x="2512495" y="2107269"/>
            <a:ext cx="399663" cy="328129"/>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25" name="Freeform 86"/>
          <p:cNvSpPr>
            <a:spLocks noEditPoints="1"/>
          </p:cNvSpPr>
          <p:nvPr/>
        </p:nvSpPr>
        <p:spPr bwMode="auto">
          <a:xfrm>
            <a:off x="5933369" y="2019873"/>
            <a:ext cx="303660" cy="510831"/>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chemeClr val="bg1"/>
              </a:solidFill>
              <a:latin typeface="华文细黑" panose="02010600040101010101" pitchFamily="2" charset="-122"/>
              <a:ea typeface="华文细黑" panose="02010600040101010101" pitchFamily="2" charset="-122"/>
            </a:endParaRPr>
          </a:p>
        </p:txBody>
      </p:sp>
      <p:sp>
        <p:nvSpPr>
          <p:cNvPr id="28" name="Freeform 216"/>
          <p:cNvSpPr>
            <a:spLocks noEditPoints="1"/>
          </p:cNvSpPr>
          <p:nvPr/>
        </p:nvSpPr>
        <p:spPr bwMode="auto">
          <a:xfrm>
            <a:off x="5890011" y="4264014"/>
            <a:ext cx="406839" cy="409535"/>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31" name="Freeform 217"/>
          <p:cNvSpPr>
            <a:spLocks noEditPoints="1"/>
          </p:cNvSpPr>
          <p:nvPr/>
        </p:nvSpPr>
        <p:spPr bwMode="auto">
          <a:xfrm>
            <a:off x="9222245" y="2137346"/>
            <a:ext cx="374595" cy="267975"/>
          </a:xfrm>
          <a:custGeom>
            <a:avLst/>
            <a:gdLst/>
            <a:ahLst/>
            <a:cxnLst>
              <a:cxn ang="0">
                <a:pos x="78" y="58"/>
              </a:cxn>
              <a:cxn ang="0">
                <a:pos x="0" y="58"/>
              </a:cxn>
              <a:cxn ang="0">
                <a:pos x="0" y="0"/>
              </a:cxn>
              <a:cxn ang="0">
                <a:pos x="5" y="0"/>
              </a:cxn>
              <a:cxn ang="0">
                <a:pos x="5" y="53"/>
              </a:cxn>
              <a:cxn ang="0">
                <a:pos x="78" y="53"/>
              </a:cxn>
              <a:cxn ang="0">
                <a:pos x="78" y="58"/>
              </a:cxn>
              <a:cxn ang="0">
                <a:pos x="73" y="22"/>
              </a:cxn>
              <a:cxn ang="0">
                <a:pos x="71" y="23"/>
              </a:cxn>
              <a:cxn ang="0">
                <a:pos x="66" y="18"/>
              </a:cxn>
              <a:cxn ang="0">
                <a:pos x="42" y="42"/>
              </a:cxn>
              <a:cxn ang="0">
                <a:pos x="40" y="42"/>
              </a:cxn>
              <a:cxn ang="0">
                <a:pos x="31" y="34"/>
              </a:cxn>
              <a:cxn ang="0">
                <a:pos x="16" y="49"/>
              </a:cxn>
              <a:cxn ang="0">
                <a:pos x="8" y="42"/>
              </a:cxn>
              <a:cxn ang="0">
                <a:pos x="30" y="20"/>
              </a:cxn>
              <a:cxn ang="0">
                <a:pos x="32" y="20"/>
              </a:cxn>
              <a:cxn ang="0">
                <a:pos x="41" y="29"/>
              </a:cxn>
              <a:cxn ang="0">
                <a:pos x="59" y="11"/>
              </a:cxn>
              <a:cxn ang="0">
                <a:pos x="54" y="6"/>
              </a:cxn>
              <a:cxn ang="0">
                <a:pos x="55" y="4"/>
              </a:cxn>
              <a:cxn ang="0">
                <a:pos x="71" y="4"/>
              </a:cxn>
              <a:cxn ang="0">
                <a:pos x="73" y="6"/>
              </a:cxn>
              <a:cxn ang="0">
                <a:pos x="73" y="22"/>
              </a:cxn>
            </a:cxnLst>
            <a:rect l="0" t="0" r="r" b="b"/>
            <a:pathLst>
              <a:path w="78" h="58">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prstClr val="black"/>
              </a:solidFill>
              <a:latin typeface="华文细黑" panose="02010600040101010101" pitchFamily="2" charset="-122"/>
              <a:ea typeface="华文细黑" panose="02010600040101010101" pitchFamily="2" charset="-122"/>
            </a:endParaRPr>
          </a:p>
        </p:txBody>
      </p:sp>
      <p:sp>
        <p:nvSpPr>
          <p:cNvPr id="20" name="矩形 19">
            <a:extLst>
              <a:ext uri="{FF2B5EF4-FFF2-40B4-BE49-F238E27FC236}">
                <a16:creationId xmlns:a16="http://schemas.microsoft.com/office/drawing/2014/main" id="{FA12675F-44B9-45FB-B0B8-9FE8745AA720}"/>
              </a:ext>
            </a:extLst>
          </p:cNvPr>
          <p:cNvSpPr/>
          <p:nvPr/>
        </p:nvSpPr>
        <p:spPr>
          <a:xfrm>
            <a:off x="1481181" y="2918522"/>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21" name="矩形 20">
            <a:extLst>
              <a:ext uri="{FF2B5EF4-FFF2-40B4-BE49-F238E27FC236}">
                <a16:creationId xmlns:a16="http://schemas.microsoft.com/office/drawing/2014/main" id="{588E5E1A-34ED-4920-985A-FFD84FFA4356}"/>
              </a:ext>
            </a:extLst>
          </p:cNvPr>
          <p:cNvSpPr/>
          <p:nvPr/>
        </p:nvSpPr>
        <p:spPr>
          <a:xfrm>
            <a:off x="1626086" y="2547978"/>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23" name="矩形 22">
            <a:extLst>
              <a:ext uri="{FF2B5EF4-FFF2-40B4-BE49-F238E27FC236}">
                <a16:creationId xmlns:a16="http://schemas.microsoft.com/office/drawing/2014/main" id="{52E9AC4D-4620-43CF-900C-629ABE4D1BE5}"/>
              </a:ext>
            </a:extLst>
          </p:cNvPr>
          <p:cNvSpPr/>
          <p:nvPr/>
        </p:nvSpPr>
        <p:spPr>
          <a:xfrm>
            <a:off x="4801654" y="2973220"/>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24" name="矩形 23">
            <a:extLst>
              <a:ext uri="{FF2B5EF4-FFF2-40B4-BE49-F238E27FC236}">
                <a16:creationId xmlns:a16="http://schemas.microsoft.com/office/drawing/2014/main" id="{AA622D51-41D0-41C6-A7DA-C73D6EFA0646}"/>
              </a:ext>
            </a:extLst>
          </p:cNvPr>
          <p:cNvSpPr/>
          <p:nvPr/>
        </p:nvSpPr>
        <p:spPr>
          <a:xfrm>
            <a:off x="4946559" y="260267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26" name="矩形 25">
            <a:extLst>
              <a:ext uri="{FF2B5EF4-FFF2-40B4-BE49-F238E27FC236}">
                <a16:creationId xmlns:a16="http://schemas.microsoft.com/office/drawing/2014/main" id="{0567A9A3-7F0A-4CBD-A288-8AF4EFCB7450}"/>
              </a:ext>
            </a:extLst>
          </p:cNvPr>
          <p:cNvSpPr/>
          <p:nvPr/>
        </p:nvSpPr>
        <p:spPr>
          <a:xfrm>
            <a:off x="8186161" y="2900071"/>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27" name="矩形 26">
            <a:extLst>
              <a:ext uri="{FF2B5EF4-FFF2-40B4-BE49-F238E27FC236}">
                <a16:creationId xmlns:a16="http://schemas.microsoft.com/office/drawing/2014/main" id="{1CF84FCF-F5AF-4D9F-9F69-2B961AB16475}"/>
              </a:ext>
            </a:extLst>
          </p:cNvPr>
          <p:cNvSpPr/>
          <p:nvPr/>
        </p:nvSpPr>
        <p:spPr>
          <a:xfrm>
            <a:off x="8331066" y="2529527"/>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29" name="矩形 28">
            <a:extLst>
              <a:ext uri="{FF2B5EF4-FFF2-40B4-BE49-F238E27FC236}">
                <a16:creationId xmlns:a16="http://schemas.microsoft.com/office/drawing/2014/main" id="{2F069A49-3269-49A4-8A1B-5DC5B179D46E}"/>
              </a:ext>
            </a:extLst>
          </p:cNvPr>
          <p:cNvSpPr/>
          <p:nvPr/>
        </p:nvSpPr>
        <p:spPr>
          <a:xfrm>
            <a:off x="1336276" y="5075290"/>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30" name="矩形 29">
            <a:extLst>
              <a:ext uri="{FF2B5EF4-FFF2-40B4-BE49-F238E27FC236}">
                <a16:creationId xmlns:a16="http://schemas.microsoft.com/office/drawing/2014/main" id="{C1387666-1B1F-44A4-B898-2FD751668A18}"/>
              </a:ext>
            </a:extLst>
          </p:cNvPr>
          <p:cNvSpPr/>
          <p:nvPr/>
        </p:nvSpPr>
        <p:spPr>
          <a:xfrm>
            <a:off x="1481181" y="4704746"/>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2" name="矩形 31">
            <a:extLst>
              <a:ext uri="{FF2B5EF4-FFF2-40B4-BE49-F238E27FC236}">
                <a16:creationId xmlns:a16="http://schemas.microsoft.com/office/drawing/2014/main" id="{ADFF53BC-5B9B-44FB-8CA6-19232EF7FBFE}"/>
              </a:ext>
            </a:extLst>
          </p:cNvPr>
          <p:cNvSpPr/>
          <p:nvPr/>
        </p:nvSpPr>
        <p:spPr>
          <a:xfrm>
            <a:off x="4656749" y="5129988"/>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33" name="矩形 32">
            <a:extLst>
              <a:ext uri="{FF2B5EF4-FFF2-40B4-BE49-F238E27FC236}">
                <a16:creationId xmlns:a16="http://schemas.microsoft.com/office/drawing/2014/main" id="{6CCF324D-4577-4CE1-B64B-35B6AA45A4EF}"/>
              </a:ext>
            </a:extLst>
          </p:cNvPr>
          <p:cNvSpPr/>
          <p:nvPr/>
        </p:nvSpPr>
        <p:spPr>
          <a:xfrm>
            <a:off x="4801654" y="4759444"/>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34" name="矩形 33">
            <a:extLst>
              <a:ext uri="{FF2B5EF4-FFF2-40B4-BE49-F238E27FC236}">
                <a16:creationId xmlns:a16="http://schemas.microsoft.com/office/drawing/2014/main" id="{5CE92959-45D7-47CB-9BA9-B52ED40D45B3}"/>
              </a:ext>
            </a:extLst>
          </p:cNvPr>
          <p:cNvSpPr/>
          <p:nvPr/>
        </p:nvSpPr>
        <p:spPr>
          <a:xfrm>
            <a:off x="8041256" y="5056839"/>
            <a:ext cx="2524898" cy="613501"/>
          </a:xfrm>
          <a:prstGeom prst="rect">
            <a:avLst/>
          </a:prstGeom>
        </p:spPr>
        <p:txBody>
          <a:bodyPr wrap="square">
            <a:spAutoFit/>
          </a:bodyPr>
          <a:lstStyle/>
          <a:p>
            <a:pPr>
              <a:lnSpc>
                <a:spcPct val="150000"/>
              </a:lnSpc>
              <a:spcBef>
                <a:spcPct val="0"/>
              </a:spcBef>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a:t>
            </a:r>
            <a:endParaRPr lang="en-US" altLang="zh-CN" sz="1200" dirty="0">
              <a:solidFill>
                <a:schemeClr val="bg1"/>
              </a:solidFill>
              <a:latin typeface="华文细黑" panose="02010600040101010101" pitchFamily="2" charset="-122"/>
              <a:ea typeface="华文细黑" panose="02010600040101010101" pitchFamily="2" charset="-122"/>
            </a:endParaRPr>
          </a:p>
        </p:txBody>
      </p:sp>
      <p:sp>
        <p:nvSpPr>
          <p:cNvPr id="35" name="矩形 34">
            <a:extLst>
              <a:ext uri="{FF2B5EF4-FFF2-40B4-BE49-F238E27FC236}">
                <a16:creationId xmlns:a16="http://schemas.microsoft.com/office/drawing/2014/main" id="{6D638885-C218-4379-A103-59C2AC22921A}"/>
              </a:ext>
            </a:extLst>
          </p:cNvPr>
          <p:cNvSpPr/>
          <p:nvPr/>
        </p:nvSpPr>
        <p:spPr>
          <a:xfrm>
            <a:off x="8186161" y="4686295"/>
            <a:ext cx="2152511" cy="369332"/>
          </a:xfrm>
          <a:prstGeom prst="rect">
            <a:avLst/>
          </a:prstGeom>
        </p:spPr>
        <p:txBody>
          <a:bodyPr wrap="square">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添加标题</a:t>
            </a:r>
          </a:p>
        </p:txBody>
      </p:sp>
      <p:grpSp>
        <p:nvGrpSpPr>
          <p:cNvPr id="36" name="组合 35">
            <a:extLst>
              <a:ext uri="{FF2B5EF4-FFF2-40B4-BE49-F238E27FC236}">
                <a16:creationId xmlns:a16="http://schemas.microsoft.com/office/drawing/2014/main" id="{568BEF44-3BFC-4503-B4CB-CE213C63D5F9}"/>
              </a:ext>
            </a:extLst>
          </p:cNvPr>
          <p:cNvGrpSpPr/>
          <p:nvPr/>
        </p:nvGrpSpPr>
        <p:grpSpPr>
          <a:xfrm>
            <a:off x="0" y="247949"/>
            <a:ext cx="12192000" cy="400110"/>
            <a:chOff x="0" y="247949"/>
            <a:chExt cx="12192000" cy="400110"/>
          </a:xfrm>
        </p:grpSpPr>
        <p:sp>
          <p:nvSpPr>
            <p:cNvPr id="37" name="矩形 36">
              <a:extLst>
                <a:ext uri="{FF2B5EF4-FFF2-40B4-BE49-F238E27FC236}">
                  <a16:creationId xmlns:a16="http://schemas.microsoft.com/office/drawing/2014/main" id="{E7D6F5BC-B00F-4A81-958B-A16C51C0A1A1}"/>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TextBox 27">
              <a:extLst>
                <a:ext uri="{FF2B5EF4-FFF2-40B4-BE49-F238E27FC236}">
                  <a16:creationId xmlns:a16="http://schemas.microsoft.com/office/drawing/2014/main" id="{C4861C88-7A8C-462E-9D8C-954C2A0CA984}"/>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04 </a:t>
              </a:r>
              <a:r>
                <a:rPr lang="zh-CN" altLang="en-US" sz="2000" spc="600" dirty="0">
                  <a:solidFill>
                    <a:srgbClr val="084772"/>
                  </a:solidFill>
                  <a:latin typeface="微软雅黑" panose="020B0503020204020204" pitchFamily="34" charset="-122"/>
                  <a:ea typeface="微软雅黑" panose="020B0503020204020204" pitchFamily="34" charset="-122"/>
                </a:rPr>
                <a:t>实践总结建议</a:t>
              </a:r>
            </a:p>
          </p:txBody>
        </p:sp>
        <p:sp>
          <p:nvSpPr>
            <p:cNvPr id="39" name="矩形 38">
              <a:extLst>
                <a:ext uri="{FF2B5EF4-FFF2-40B4-BE49-F238E27FC236}">
                  <a16:creationId xmlns:a16="http://schemas.microsoft.com/office/drawing/2014/main" id="{F03EDCBE-61BB-463D-BBDA-D440CC2831B3}"/>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80250182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900" decel="100000" fill="hold"/>
                                        <p:tgtEl>
                                          <p:spTgt spid="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900" decel="100000" fill="hold"/>
                                        <p:tgtEl>
                                          <p:spTgt spid="6"/>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000"/>
                                        <p:tgtEl>
                                          <p:spTgt spid="8"/>
                                        </p:tgtEl>
                                      </p:cBhvr>
                                    </p:animEffect>
                                    <p:anim calcmode="lin" valueType="num">
                                      <p:cBhvr>
                                        <p:cTn id="26" dur="1000" fill="hold"/>
                                        <p:tgtEl>
                                          <p:spTgt spid="8"/>
                                        </p:tgtEl>
                                        <p:attrNameLst>
                                          <p:attrName>ppt_x</p:attrName>
                                        </p:attrNameLst>
                                      </p:cBhvr>
                                      <p:tavLst>
                                        <p:tav tm="0">
                                          <p:val>
                                            <p:strVal val="#ppt_x"/>
                                          </p:val>
                                        </p:tav>
                                        <p:tav tm="100000">
                                          <p:val>
                                            <p:strVal val="#ppt_x"/>
                                          </p:val>
                                        </p:tav>
                                      </p:tavLst>
                                    </p:anim>
                                    <p:anim calcmode="lin" valueType="num">
                                      <p:cBhvr>
                                        <p:cTn id="27" dur="900" decel="100000" fill="hold"/>
                                        <p:tgtEl>
                                          <p:spTgt spid="8"/>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anim calcmode="lin" valueType="num">
                                      <p:cBhvr>
                                        <p:cTn id="32" dur="1000" fill="hold"/>
                                        <p:tgtEl>
                                          <p:spTgt spid="10"/>
                                        </p:tgtEl>
                                        <p:attrNameLst>
                                          <p:attrName>ppt_x</p:attrName>
                                        </p:attrNameLst>
                                      </p:cBhvr>
                                      <p:tavLst>
                                        <p:tav tm="0">
                                          <p:val>
                                            <p:strVal val="#ppt_x"/>
                                          </p:val>
                                        </p:tav>
                                        <p:tav tm="100000">
                                          <p:val>
                                            <p:strVal val="#ppt_x"/>
                                          </p:val>
                                        </p:tav>
                                      </p:tavLst>
                                    </p:anim>
                                    <p:anim calcmode="lin" valueType="num">
                                      <p:cBhvr>
                                        <p:cTn id="33" dur="900" decel="100000" fill="hold"/>
                                        <p:tgtEl>
                                          <p:spTgt spid="10"/>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anim calcmode="lin" valueType="num">
                                      <p:cBhvr>
                                        <p:cTn id="38" dur="1000" fill="hold"/>
                                        <p:tgtEl>
                                          <p:spTgt spid="12"/>
                                        </p:tgtEl>
                                        <p:attrNameLst>
                                          <p:attrName>ppt_x</p:attrName>
                                        </p:attrNameLst>
                                      </p:cBhvr>
                                      <p:tavLst>
                                        <p:tav tm="0">
                                          <p:val>
                                            <p:strVal val="#ppt_x"/>
                                          </p:val>
                                        </p:tav>
                                        <p:tav tm="100000">
                                          <p:val>
                                            <p:strVal val="#ppt_x"/>
                                          </p:val>
                                        </p:tav>
                                      </p:tavLst>
                                    </p:anim>
                                    <p:anim calcmode="lin" valueType="num">
                                      <p:cBhvr>
                                        <p:cTn id="39" dur="900" decel="100000" fill="hold"/>
                                        <p:tgtEl>
                                          <p:spTgt spid="12"/>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1000"/>
                                        <p:tgtEl>
                                          <p:spTgt spid="16"/>
                                        </p:tgtEl>
                                      </p:cBhvr>
                                    </p:animEffect>
                                    <p:anim calcmode="lin" valueType="num">
                                      <p:cBhvr>
                                        <p:cTn id="44" dur="1000" fill="hold"/>
                                        <p:tgtEl>
                                          <p:spTgt spid="16"/>
                                        </p:tgtEl>
                                        <p:attrNameLst>
                                          <p:attrName>ppt_x</p:attrName>
                                        </p:attrNameLst>
                                      </p:cBhvr>
                                      <p:tavLst>
                                        <p:tav tm="0">
                                          <p:val>
                                            <p:strVal val="#ppt_x"/>
                                          </p:val>
                                        </p:tav>
                                        <p:tav tm="100000">
                                          <p:val>
                                            <p:strVal val="#ppt_x"/>
                                          </p:val>
                                        </p:tav>
                                      </p:tavLst>
                                    </p:anim>
                                    <p:anim calcmode="lin" valueType="num">
                                      <p:cBhvr>
                                        <p:cTn id="45" dur="900" decel="100000" fill="hold"/>
                                        <p:tgtEl>
                                          <p:spTgt spid="16"/>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1000"/>
                                        <p:tgtEl>
                                          <p:spTgt spid="19"/>
                                        </p:tgtEl>
                                      </p:cBhvr>
                                    </p:animEffect>
                                    <p:anim calcmode="lin" valueType="num">
                                      <p:cBhvr>
                                        <p:cTn id="50" dur="1000" fill="hold"/>
                                        <p:tgtEl>
                                          <p:spTgt spid="19"/>
                                        </p:tgtEl>
                                        <p:attrNameLst>
                                          <p:attrName>ppt_x</p:attrName>
                                        </p:attrNameLst>
                                      </p:cBhvr>
                                      <p:tavLst>
                                        <p:tav tm="0">
                                          <p:val>
                                            <p:strVal val="#ppt_x"/>
                                          </p:val>
                                        </p:tav>
                                        <p:tav tm="100000">
                                          <p:val>
                                            <p:strVal val="#ppt_x"/>
                                          </p:val>
                                        </p:tav>
                                      </p:tavLst>
                                    </p:anim>
                                    <p:anim calcmode="lin" valueType="num">
                                      <p:cBhvr>
                                        <p:cTn id="51" dur="900" decel="100000" fill="hold"/>
                                        <p:tgtEl>
                                          <p:spTgt spid="19"/>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1000"/>
                                        <p:tgtEl>
                                          <p:spTgt spid="22"/>
                                        </p:tgtEl>
                                      </p:cBhvr>
                                    </p:animEffect>
                                    <p:anim calcmode="lin" valueType="num">
                                      <p:cBhvr>
                                        <p:cTn id="56" dur="1000" fill="hold"/>
                                        <p:tgtEl>
                                          <p:spTgt spid="22"/>
                                        </p:tgtEl>
                                        <p:attrNameLst>
                                          <p:attrName>ppt_x</p:attrName>
                                        </p:attrNameLst>
                                      </p:cBhvr>
                                      <p:tavLst>
                                        <p:tav tm="0">
                                          <p:val>
                                            <p:strVal val="#ppt_x"/>
                                          </p:val>
                                        </p:tav>
                                        <p:tav tm="100000">
                                          <p:val>
                                            <p:strVal val="#ppt_x"/>
                                          </p:val>
                                        </p:tav>
                                      </p:tavLst>
                                    </p:anim>
                                    <p:anim calcmode="lin" valueType="num">
                                      <p:cBhvr>
                                        <p:cTn id="57" dur="900" decel="100000" fill="hold"/>
                                        <p:tgtEl>
                                          <p:spTgt spid="22"/>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22"/>
                                        </p:tgtEl>
                                        <p:attrNameLst>
                                          <p:attrName>ppt_y</p:attrName>
                                        </p:attrNameLst>
                                      </p:cBhvr>
                                      <p:tavLst>
                                        <p:tav tm="0">
                                          <p:val>
                                            <p:strVal val="#ppt_y-.03"/>
                                          </p:val>
                                        </p:tav>
                                        <p:tav tm="100000">
                                          <p:val>
                                            <p:strVal val="#ppt_y"/>
                                          </p:val>
                                        </p:tav>
                                      </p:tavLst>
                                    </p:anim>
                                  </p:childTnLst>
                                </p:cTn>
                              </p:par>
                              <p:par>
                                <p:cTn id="59" presetID="37"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1000"/>
                                        <p:tgtEl>
                                          <p:spTgt spid="25"/>
                                        </p:tgtEl>
                                      </p:cBhvr>
                                    </p:animEffect>
                                    <p:anim calcmode="lin" valueType="num">
                                      <p:cBhvr>
                                        <p:cTn id="62" dur="1000" fill="hold"/>
                                        <p:tgtEl>
                                          <p:spTgt spid="25"/>
                                        </p:tgtEl>
                                        <p:attrNameLst>
                                          <p:attrName>ppt_x</p:attrName>
                                        </p:attrNameLst>
                                      </p:cBhvr>
                                      <p:tavLst>
                                        <p:tav tm="0">
                                          <p:val>
                                            <p:strVal val="#ppt_x"/>
                                          </p:val>
                                        </p:tav>
                                        <p:tav tm="100000">
                                          <p:val>
                                            <p:strVal val="#ppt_x"/>
                                          </p:val>
                                        </p:tav>
                                      </p:tavLst>
                                    </p:anim>
                                    <p:anim calcmode="lin" valueType="num">
                                      <p:cBhvr>
                                        <p:cTn id="63" dur="900" decel="100000" fill="hold"/>
                                        <p:tgtEl>
                                          <p:spTgt spid="25"/>
                                        </p:tgtEl>
                                        <p:attrNameLst>
                                          <p:attrName>ppt_y</p:attrName>
                                        </p:attrNameLst>
                                      </p:cBhvr>
                                      <p:tavLst>
                                        <p:tav tm="0">
                                          <p:val>
                                            <p:strVal val="#ppt_y+1"/>
                                          </p:val>
                                        </p:tav>
                                        <p:tav tm="100000">
                                          <p:val>
                                            <p:strVal val="#ppt_y-.03"/>
                                          </p:val>
                                        </p:tav>
                                      </p:tavLst>
                                    </p:anim>
                                    <p:anim calcmode="lin" valueType="num">
                                      <p:cBhvr>
                                        <p:cTn id="64" dur="100" accel="100000" fill="hold">
                                          <p:stCondLst>
                                            <p:cond delay="900"/>
                                          </p:stCondLst>
                                        </p:cTn>
                                        <p:tgtEl>
                                          <p:spTgt spid="25"/>
                                        </p:tgtEl>
                                        <p:attrNameLst>
                                          <p:attrName>ppt_y</p:attrName>
                                        </p:attrNameLst>
                                      </p:cBhvr>
                                      <p:tavLst>
                                        <p:tav tm="0">
                                          <p:val>
                                            <p:strVal val="#ppt_y-.03"/>
                                          </p:val>
                                        </p:tav>
                                        <p:tav tm="100000">
                                          <p:val>
                                            <p:strVal val="#ppt_y"/>
                                          </p:val>
                                        </p:tav>
                                      </p:tavLst>
                                    </p:anim>
                                  </p:childTnLst>
                                </p:cTn>
                              </p:par>
                              <p:par>
                                <p:cTn id="65" presetID="37" presetClass="entr" presetSubtype="0" fill="hold" grpId="0" nodeType="with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fade">
                                      <p:cBhvr>
                                        <p:cTn id="67" dur="1000"/>
                                        <p:tgtEl>
                                          <p:spTgt spid="28"/>
                                        </p:tgtEl>
                                      </p:cBhvr>
                                    </p:animEffect>
                                    <p:anim calcmode="lin" valueType="num">
                                      <p:cBhvr>
                                        <p:cTn id="68" dur="1000" fill="hold"/>
                                        <p:tgtEl>
                                          <p:spTgt spid="28"/>
                                        </p:tgtEl>
                                        <p:attrNameLst>
                                          <p:attrName>ppt_x</p:attrName>
                                        </p:attrNameLst>
                                      </p:cBhvr>
                                      <p:tavLst>
                                        <p:tav tm="0">
                                          <p:val>
                                            <p:strVal val="#ppt_x"/>
                                          </p:val>
                                        </p:tav>
                                        <p:tav tm="100000">
                                          <p:val>
                                            <p:strVal val="#ppt_x"/>
                                          </p:val>
                                        </p:tav>
                                      </p:tavLst>
                                    </p:anim>
                                    <p:anim calcmode="lin" valueType="num">
                                      <p:cBhvr>
                                        <p:cTn id="69" dur="900" decel="100000" fill="hold"/>
                                        <p:tgtEl>
                                          <p:spTgt spid="28"/>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par>
                                <p:cTn id="71" presetID="37" presetClass="entr" presetSubtype="0" fill="hold" grpId="0" nodeType="withEffect">
                                  <p:stCondLst>
                                    <p:cond delay="0"/>
                                  </p:stCondLst>
                                  <p:childTnLst>
                                    <p:set>
                                      <p:cBhvr>
                                        <p:cTn id="72" dur="1" fill="hold">
                                          <p:stCondLst>
                                            <p:cond delay="0"/>
                                          </p:stCondLst>
                                        </p:cTn>
                                        <p:tgtEl>
                                          <p:spTgt spid="31"/>
                                        </p:tgtEl>
                                        <p:attrNameLst>
                                          <p:attrName>style.visibility</p:attrName>
                                        </p:attrNameLst>
                                      </p:cBhvr>
                                      <p:to>
                                        <p:strVal val="visible"/>
                                      </p:to>
                                    </p:set>
                                    <p:animEffect transition="in" filter="fade">
                                      <p:cBhvr>
                                        <p:cTn id="73" dur="1000"/>
                                        <p:tgtEl>
                                          <p:spTgt spid="31"/>
                                        </p:tgtEl>
                                      </p:cBhvr>
                                    </p:animEffect>
                                    <p:anim calcmode="lin" valueType="num">
                                      <p:cBhvr>
                                        <p:cTn id="74" dur="1000" fill="hold"/>
                                        <p:tgtEl>
                                          <p:spTgt spid="31"/>
                                        </p:tgtEl>
                                        <p:attrNameLst>
                                          <p:attrName>ppt_x</p:attrName>
                                        </p:attrNameLst>
                                      </p:cBhvr>
                                      <p:tavLst>
                                        <p:tav tm="0">
                                          <p:val>
                                            <p:strVal val="#ppt_x"/>
                                          </p:val>
                                        </p:tav>
                                        <p:tav tm="100000">
                                          <p:val>
                                            <p:strVal val="#ppt_x"/>
                                          </p:val>
                                        </p:tav>
                                      </p:tavLst>
                                    </p:anim>
                                    <p:anim calcmode="lin" valueType="num">
                                      <p:cBhvr>
                                        <p:cTn id="75" dur="900" decel="100000" fill="hold"/>
                                        <p:tgtEl>
                                          <p:spTgt spid="31"/>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31"/>
                                        </p:tgtEl>
                                        <p:attrNameLst>
                                          <p:attrName>ppt_y</p:attrName>
                                        </p:attrNameLst>
                                      </p:cBhvr>
                                      <p:tavLst>
                                        <p:tav tm="0">
                                          <p:val>
                                            <p:strVal val="#ppt_y-.03"/>
                                          </p:val>
                                        </p:tav>
                                        <p:tav tm="100000">
                                          <p:val>
                                            <p:strVal val="#ppt_y"/>
                                          </p:val>
                                        </p:tav>
                                      </p:tavLst>
                                    </p:anim>
                                  </p:childTnLst>
                                </p:cTn>
                              </p:par>
                              <p:par>
                                <p:cTn id="77" presetID="37" presetClass="entr" presetSubtype="0" fill="hold" grpId="0" nodeType="with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fade">
                                      <p:cBhvr>
                                        <p:cTn id="79" dur="1000"/>
                                        <p:tgtEl>
                                          <p:spTgt spid="20"/>
                                        </p:tgtEl>
                                      </p:cBhvr>
                                    </p:animEffect>
                                    <p:anim calcmode="lin" valueType="num">
                                      <p:cBhvr>
                                        <p:cTn id="80" dur="1000" fill="hold"/>
                                        <p:tgtEl>
                                          <p:spTgt spid="20"/>
                                        </p:tgtEl>
                                        <p:attrNameLst>
                                          <p:attrName>ppt_x</p:attrName>
                                        </p:attrNameLst>
                                      </p:cBhvr>
                                      <p:tavLst>
                                        <p:tav tm="0">
                                          <p:val>
                                            <p:strVal val="#ppt_x"/>
                                          </p:val>
                                        </p:tav>
                                        <p:tav tm="100000">
                                          <p:val>
                                            <p:strVal val="#ppt_x"/>
                                          </p:val>
                                        </p:tav>
                                      </p:tavLst>
                                    </p:anim>
                                    <p:anim calcmode="lin" valueType="num">
                                      <p:cBhvr>
                                        <p:cTn id="81" dur="900" decel="100000" fill="hold"/>
                                        <p:tgtEl>
                                          <p:spTgt spid="20"/>
                                        </p:tgtEl>
                                        <p:attrNameLst>
                                          <p:attrName>ppt_y</p:attrName>
                                        </p:attrNameLst>
                                      </p:cBhvr>
                                      <p:tavLst>
                                        <p:tav tm="0">
                                          <p:val>
                                            <p:strVal val="#ppt_y+1"/>
                                          </p:val>
                                        </p:tav>
                                        <p:tav tm="100000">
                                          <p:val>
                                            <p:strVal val="#ppt_y-.03"/>
                                          </p:val>
                                        </p:tav>
                                      </p:tavLst>
                                    </p:anim>
                                    <p:anim calcmode="lin" valueType="num">
                                      <p:cBhvr>
                                        <p:cTn id="82"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par>
                                <p:cTn id="83" presetID="37" presetClass="entr" presetSubtype="0" fill="hold" grpId="0" nodeType="withEffect">
                                  <p:stCondLst>
                                    <p:cond delay="0"/>
                                  </p:stCondLst>
                                  <p:childTnLst>
                                    <p:set>
                                      <p:cBhvr>
                                        <p:cTn id="84" dur="1" fill="hold">
                                          <p:stCondLst>
                                            <p:cond delay="0"/>
                                          </p:stCondLst>
                                        </p:cTn>
                                        <p:tgtEl>
                                          <p:spTgt spid="21"/>
                                        </p:tgtEl>
                                        <p:attrNameLst>
                                          <p:attrName>style.visibility</p:attrName>
                                        </p:attrNameLst>
                                      </p:cBhvr>
                                      <p:to>
                                        <p:strVal val="visible"/>
                                      </p:to>
                                    </p:set>
                                    <p:animEffect transition="in" filter="fade">
                                      <p:cBhvr>
                                        <p:cTn id="85" dur="1000"/>
                                        <p:tgtEl>
                                          <p:spTgt spid="21"/>
                                        </p:tgtEl>
                                      </p:cBhvr>
                                    </p:animEffect>
                                    <p:anim calcmode="lin" valueType="num">
                                      <p:cBhvr>
                                        <p:cTn id="86" dur="1000" fill="hold"/>
                                        <p:tgtEl>
                                          <p:spTgt spid="21"/>
                                        </p:tgtEl>
                                        <p:attrNameLst>
                                          <p:attrName>ppt_x</p:attrName>
                                        </p:attrNameLst>
                                      </p:cBhvr>
                                      <p:tavLst>
                                        <p:tav tm="0">
                                          <p:val>
                                            <p:strVal val="#ppt_x"/>
                                          </p:val>
                                        </p:tav>
                                        <p:tav tm="100000">
                                          <p:val>
                                            <p:strVal val="#ppt_x"/>
                                          </p:val>
                                        </p:tav>
                                      </p:tavLst>
                                    </p:anim>
                                    <p:anim calcmode="lin" valueType="num">
                                      <p:cBhvr>
                                        <p:cTn id="87" dur="900" decel="100000" fill="hold"/>
                                        <p:tgtEl>
                                          <p:spTgt spid="21"/>
                                        </p:tgtEl>
                                        <p:attrNameLst>
                                          <p:attrName>ppt_y</p:attrName>
                                        </p:attrNameLst>
                                      </p:cBhvr>
                                      <p:tavLst>
                                        <p:tav tm="0">
                                          <p:val>
                                            <p:strVal val="#ppt_y+1"/>
                                          </p:val>
                                        </p:tav>
                                        <p:tav tm="100000">
                                          <p:val>
                                            <p:strVal val="#ppt_y-.03"/>
                                          </p:val>
                                        </p:tav>
                                      </p:tavLst>
                                    </p:anim>
                                    <p:anim calcmode="lin" valueType="num">
                                      <p:cBhvr>
                                        <p:cTn id="88" dur="100" accel="100000" fill="hold">
                                          <p:stCondLst>
                                            <p:cond delay="900"/>
                                          </p:stCondLst>
                                        </p:cTn>
                                        <p:tgtEl>
                                          <p:spTgt spid="21"/>
                                        </p:tgtEl>
                                        <p:attrNameLst>
                                          <p:attrName>ppt_y</p:attrName>
                                        </p:attrNameLst>
                                      </p:cBhvr>
                                      <p:tavLst>
                                        <p:tav tm="0">
                                          <p:val>
                                            <p:strVal val="#ppt_y-.03"/>
                                          </p:val>
                                        </p:tav>
                                        <p:tav tm="100000">
                                          <p:val>
                                            <p:strVal val="#ppt_y"/>
                                          </p:val>
                                        </p:tav>
                                      </p:tavLst>
                                    </p:anim>
                                  </p:childTnLst>
                                </p:cTn>
                              </p:par>
                              <p:par>
                                <p:cTn id="89" presetID="37" presetClass="entr" presetSubtype="0" fill="hold" grpId="0" nodeType="withEffect">
                                  <p:stCondLst>
                                    <p:cond delay="0"/>
                                  </p:stCondLst>
                                  <p:childTnLst>
                                    <p:set>
                                      <p:cBhvr>
                                        <p:cTn id="90" dur="1" fill="hold">
                                          <p:stCondLst>
                                            <p:cond delay="0"/>
                                          </p:stCondLst>
                                        </p:cTn>
                                        <p:tgtEl>
                                          <p:spTgt spid="23"/>
                                        </p:tgtEl>
                                        <p:attrNameLst>
                                          <p:attrName>style.visibility</p:attrName>
                                        </p:attrNameLst>
                                      </p:cBhvr>
                                      <p:to>
                                        <p:strVal val="visible"/>
                                      </p:to>
                                    </p:set>
                                    <p:animEffect transition="in" filter="fade">
                                      <p:cBhvr>
                                        <p:cTn id="91" dur="1000"/>
                                        <p:tgtEl>
                                          <p:spTgt spid="23"/>
                                        </p:tgtEl>
                                      </p:cBhvr>
                                    </p:animEffect>
                                    <p:anim calcmode="lin" valueType="num">
                                      <p:cBhvr>
                                        <p:cTn id="92" dur="1000" fill="hold"/>
                                        <p:tgtEl>
                                          <p:spTgt spid="23"/>
                                        </p:tgtEl>
                                        <p:attrNameLst>
                                          <p:attrName>ppt_x</p:attrName>
                                        </p:attrNameLst>
                                      </p:cBhvr>
                                      <p:tavLst>
                                        <p:tav tm="0">
                                          <p:val>
                                            <p:strVal val="#ppt_x"/>
                                          </p:val>
                                        </p:tav>
                                        <p:tav tm="100000">
                                          <p:val>
                                            <p:strVal val="#ppt_x"/>
                                          </p:val>
                                        </p:tav>
                                      </p:tavLst>
                                    </p:anim>
                                    <p:anim calcmode="lin" valueType="num">
                                      <p:cBhvr>
                                        <p:cTn id="93" dur="900" decel="100000" fill="hold"/>
                                        <p:tgtEl>
                                          <p:spTgt spid="23"/>
                                        </p:tgtEl>
                                        <p:attrNameLst>
                                          <p:attrName>ppt_y</p:attrName>
                                        </p:attrNameLst>
                                      </p:cBhvr>
                                      <p:tavLst>
                                        <p:tav tm="0">
                                          <p:val>
                                            <p:strVal val="#ppt_y+1"/>
                                          </p:val>
                                        </p:tav>
                                        <p:tav tm="100000">
                                          <p:val>
                                            <p:strVal val="#ppt_y-.03"/>
                                          </p:val>
                                        </p:tav>
                                      </p:tavLst>
                                    </p:anim>
                                    <p:anim calcmode="lin" valueType="num">
                                      <p:cBhvr>
                                        <p:cTn id="94"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par>
                                <p:cTn id="95" presetID="37" presetClass="entr" presetSubtype="0" fill="hold" grpId="0" nodeType="withEffect">
                                  <p:stCondLst>
                                    <p:cond delay="0"/>
                                  </p:stCondLst>
                                  <p:childTnLst>
                                    <p:set>
                                      <p:cBhvr>
                                        <p:cTn id="96" dur="1" fill="hold">
                                          <p:stCondLst>
                                            <p:cond delay="0"/>
                                          </p:stCondLst>
                                        </p:cTn>
                                        <p:tgtEl>
                                          <p:spTgt spid="24"/>
                                        </p:tgtEl>
                                        <p:attrNameLst>
                                          <p:attrName>style.visibility</p:attrName>
                                        </p:attrNameLst>
                                      </p:cBhvr>
                                      <p:to>
                                        <p:strVal val="visible"/>
                                      </p:to>
                                    </p:set>
                                    <p:animEffect transition="in" filter="fade">
                                      <p:cBhvr>
                                        <p:cTn id="97" dur="1000"/>
                                        <p:tgtEl>
                                          <p:spTgt spid="24"/>
                                        </p:tgtEl>
                                      </p:cBhvr>
                                    </p:animEffect>
                                    <p:anim calcmode="lin" valueType="num">
                                      <p:cBhvr>
                                        <p:cTn id="98" dur="1000" fill="hold"/>
                                        <p:tgtEl>
                                          <p:spTgt spid="24"/>
                                        </p:tgtEl>
                                        <p:attrNameLst>
                                          <p:attrName>ppt_x</p:attrName>
                                        </p:attrNameLst>
                                      </p:cBhvr>
                                      <p:tavLst>
                                        <p:tav tm="0">
                                          <p:val>
                                            <p:strVal val="#ppt_x"/>
                                          </p:val>
                                        </p:tav>
                                        <p:tav tm="100000">
                                          <p:val>
                                            <p:strVal val="#ppt_x"/>
                                          </p:val>
                                        </p:tav>
                                      </p:tavLst>
                                    </p:anim>
                                    <p:anim calcmode="lin" valueType="num">
                                      <p:cBhvr>
                                        <p:cTn id="99" dur="900" decel="100000" fill="hold"/>
                                        <p:tgtEl>
                                          <p:spTgt spid="24"/>
                                        </p:tgtEl>
                                        <p:attrNameLst>
                                          <p:attrName>ppt_y</p:attrName>
                                        </p:attrNameLst>
                                      </p:cBhvr>
                                      <p:tavLst>
                                        <p:tav tm="0">
                                          <p:val>
                                            <p:strVal val="#ppt_y+1"/>
                                          </p:val>
                                        </p:tav>
                                        <p:tav tm="100000">
                                          <p:val>
                                            <p:strVal val="#ppt_y-.03"/>
                                          </p:val>
                                        </p:tav>
                                      </p:tavLst>
                                    </p:anim>
                                    <p:anim calcmode="lin" valueType="num">
                                      <p:cBhvr>
                                        <p:cTn id="100"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par>
                                <p:cTn id="101" presetID="37" presetClass="entr" presetSubtype="0" fill="hold" grpId="0" nodeType="withEffect">
                                  <p:stCondLst>
                                    <p:cond delay="0"/>
                                  </p:stCondLst>
                                  <p:childTnLst>
                                    <p:set>
                                      <p:cBhvr>
                                        <p:cTn id="102" dur="1" fill="hold">
                                          <p:stCondLst>
                                            <p:cond delay="0"/>
                                          </p:stCondLst>
                                        </p:cTn>
                                        <p:tgtEl>
                                          <p:spTgt spid="26"/>
                                        </p:tgtEl>
                                        <p:attrNameLst>
                                          <p:attrName>style.visibility</p:attrName>
                                        </p:attrNameLst>
                                      </p:cBhvr>
                                      <p:to>
                                        <p:strVal val="visible"/>
                                      </p:to>
                                    </p:set>
                                    <p:animEffect transition="in" filter="fade">
                                      <p:cBhvr>
                                        <p:cTn id="103" dur="1000"/>
                                        <p:tgtEl>
                                          <p:spTgt spid="26"/>
                                        </p:tgtEl>
                                      </p:cBhvr>
                                    </p:animEffect>
                                    <p:anim calcmode="lin" valueType="num">
                                      <p:cBhvr>
                                        <p:cTn id="104" dur="1000" fill="hold"/>
                                        <p:tgtEl>
                                          <p:spTgt spid="26"/>
                                        </p:tgtEl>
                                        <p:attrNameLst>
                                          <p:attrName>ppt_x</p:attrName>
                                        </p:attrNameLst>
                                      </p:cBhvr>
                                      <p:tavLst>
                                        <p:tav tm="0">
                                          <p:val>
                                            <p:strVal val="#ppt_x"/>
                                          </p:val>
                                        </p:tav>
                                        <p:tav tm="100000">
                                          <p:val>
                                            <p:strVal val="#ppt_x"/>
                                          </p:val>
                                        </p:tav>
                                      </p:tavLst>
                                    </p:anim>
                                    <p:anim calcmode="lin" valueType="num">
                                      <p:cBhvr>
                                        <p:cTn id="105" dur="900" decel="100000" fill="hold"/>
                                        <p:tgtEl>
                                          <p:spTgt spid="26"/>
                                        </p:tgtEl>
                                        <p:attrNameLst>
                                          <p:attrName>ppt_y</p:attrName>
                                        </p:attrNameLst>
                                      </p:cBhvr>
                                      <p:tavLst>
                                        <p:tav tm="0">
                                          <p:val>
                                            <p:strVal val="#ppt_y+1"/>
                                          </p:val>
                                        </p:tav>
                                        <p:tav tm="100000">
                                          <p:val>
                                            <p:strVal val="#ppt_y-.03"/>
                                          </p:val>
                                        </p:tav>
                                      </p:tavLst>
                                    </p:anim>
                                    <p:anim calcmode="lin" valueType="num">
                                      <p:cBhvr>
                                        <p:cTn id="106"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107" presetID="37" presetClass="entr" presetSubtype="0" fill="hold" grpId="0" nodeType="withEffect">
                                  <p:stCondLst>
                                    <p:cond delay="0"/>
                                  </p:stCondLst>
                                  <p:childTnLst>
                                    <p:set>
                                      <p:cBhvr>
                                        <p:cTn id="108" dur="1" fill="hold">
                                          <p:stCondLst>
                                            <p:cond delay="0"/>
                                          </p:stCondLst>
                                        </p:cTn>
                                        <p:tgtEl>
                                          <p:spTgt spid="27"/>
                                        </p:tgtEl>
                                        <p:attrNameLst>
                                          <p:attrName>style.visibility</p:attrName>
                                        </p:attrNameLst>
                                      </p:cBhvr>
                                      <p:to>
                                        <p:strVal val="visible"/>
                                      </p:to>
                                    </p:set>
                                    <p:animEffect transition="in" filter="fade">
                                      <p:cBhvr>
                                        <p:cTn id="109" dur="1000"/>
                                        <p:tgtEl>
                                          <p:spTgt spid="27"/>
                                        </p:tgtEl>
                                      </p:cBhvr>
                                    </p:animEffect>
                                    <p:anim calcmode="lin" valueType="num">
                                      <p:cBhvr>
                                        <p:cTn id="110" dur="1000" fill="hold"/>
                                        <p:tgtEl>
                                          <p:spTgt spid="27"/>
                                        </p:tgtEl>
                                        <p:attrNameLst>
                                          <p:attrName>ppt_x</p:attrName>
                                        </p:attrNameLst>
                                      </p:cBhvr>
                                      <p:tavLst>
                                        <p:tav tm="0">
                                          <p:val>
                                            <p:strVal val="#ppt_x"/>
                                          </p:val>
                                        </p:tav>
                                        <p:tav tm="100000">
                                          <p:val>
                                            <p:strVal val="#ppt_x"/>
                                          </p:val>
                                        </p:tav>
                                      </p:tavLst>
                                    </p:anim>
                                    <p:anim calcmode="lin" valueType="num">
                                      <p:cBhvr>
                                        <p:cTn id="111" dur="900" decel="100000" fill="hold"/>
                                        <p:tgtEl>
                                          <p:spTgt spid="27"/>
                                        </p:tgtEl>
                                        <p:attrNameLst>
                                          <p:attrName>ppt_y</p:attrName>
                                        </p:attrNameLst>
                                      </p:cBhvr>
                                      <p:tavLst>
                                        <p:tav tm="0">
                                          <p:val>
                                            <p:strVal val="#ppt_y+1"/>
                                          </p:val>
                                        </p:tav>
                                        <p:tav tm="100000">
                                          <p:val>
                                            <p:strVal val="#ppt_y-.03"/>
                                          </p:val>
                                        </p:tav>
                                      </p:tavLst>
                                    </p:anim>
                                    <p:anim calcmode="lin" valueType="num">
                                      <p:cBhvr>
                                        <p:cTn id="112"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par>
                                <p:cTn id="113" presetID="37" presetClass="entr" presetSubtype="0" fill="hold" grpId="0" nodeType="withEffect">
                                  <p:stCondLst>
                                    <p:cond delay="0"/>
                                  </p:stCondLst>
                                  <p:childTnLst>
                                    <p:set>
                                      <p:cBhvr>
                                        <p:cTn id="114" dur="1" fill="hold">
                                          <p:stCondLst>
                                            <p:cond delay="0"/>
                                          </p:stCondLst>
                                        </p:cTn>
                                        <p:tgtEl>
                                          <p:spTgt spid="29"/>
                                        </p:tgtEl>
                                        <p:attrNameLst>
                                          <p:attrName>style.visibility</p:attrName>
                                        </p:attrNameLst>
                                      </p:cBhvr>
                                      <p:to>
                                        <p:strVal val="visible"/>
                                      </p:to>
                                    </p:set>
                                    <p:animEffect transition="in" filter="fade">
                                      <p:cBhvr>
                                        <p:cTn id="115" dur="1000"/>
                                        <p:tgtEl>
                                          <p:spTgt spid="29"/>
                                        </p:tgtEl>
                                      </p:cBhvr>
                                    </p:animEffect>
                                    <p:anim calcmode="lin" valueType="num">
                                      <p:cBhvr>
                                        <p:cTn id="116" dur="1000" fill="hold"/>
                                        <p:tgtEl>
                                          <p:spTgt spid="29"/>
                                        </p:tgtEl>
                                        <p:attrNameLst>
                                          <p:attrName>ppt_x</p:attrName>
                                        </p:attrNameLst>
                                      </p:cBhvr>
                                      <p:tavLst>
                                        <p:tav tm="0">
                                          <p:val>
                                            <p:strVal val="#ppt_x"/>
                                          </p:val>
                                        </p:tav>
                                        <p:tav tm="100000">
                                          <p:val>
                                            <p:strVal val="#ppt_x"/>
                                          </p:val>
                                        </p:tav>
                                      </p:tavLst>
                                    </p:anim>
                                    <p:anim calcmode="lin" valueType="num">
                                      <p:cBhvr>
                                        <p:cTn id="117" dur="900" decel="100000" fill="hold"/>
                                        <p:tgtEl>
                                          <p:spTgt spid="29"/>
                                        </p:tgtEl>
                                        <p:attrNameLst>
                                          <p:attrName>ppt_y</p:attrName>
                                        </p:attrNameLst>
                                      </p:cBhvr>
                                      <p:tavLst>
                                        <p:tav tm="0">
                                          <p:val>
                                            <p:strVal val="#ppt_y+1"/>
                                          </p:val>
                                        </p:tav>
                                        <p:tav tm="100000">
                                          <p:val>
                                            <p:strVal val="#ppt_y-.03"/>
                                          </p:val>
                                        </p:tav>
                                      </p:tavLst>
                                    </p:anim>
                                    <p:anim calcmode="lin" valueType="num">
                                      <p:cBhvr>
                                        <p:cTn id="118"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par>
                                <p:cTn id="119" presetID="37" presetClass="entr" presetSubtype="0" fill="hold" grpId="0" nodeType="withEffect">
                                  <p:stCondLst>
                                    <p:cond delay="0"/>
                                  </p:stCondLst>
                                  <p:childTnLst>
                                    <p:set>
                                      <p:cBhvr>
                                        <p:cTn id="120" dur="1" fill="hold">
                                          <p:stCondLst>
                                            <p:cond delay="0"/>
                                          </p:stCondLst>
                                        </p:cTn>
                                        <p:tgtEl>
                                          <p:spTgt spid="30"/>
                                        </p:tgtEl>
                                        <p:attrNameLst>
                                          <p:attrName>style.visibility</p:attrName>
                                        </p:attrNameLst>
                                      </p:cBhvr>
                                      <p:to>
                                        <p:strVal val="visible"/>
                                      </p:to>
                                    </p:set>
                                    <p:animEffect transition="in" filter="fade">
                                      <p:cBhvr>
                                        <p:cTn id="121" dur="1000"/>
                                        <p:tgtEl>
                                          <p:spTgt spid="30"/>
                                        </p:tgtEl>
                                      </p:cBhvr>
                                    </p:animEffect>
                                    <p:anim calcmode="lin" valueType="num">
                                      <p:cBhvr>
                                        <p:cTn id="122" dur="1000" fill="hold"/>
                                        <p:tgtEl>
                                          <p:spTgt spid="30"/>
                                        </p:tgtEl>
                                        <p:attrNameLst>
                                          <p:attrName>ppt_x</p:attrName>
                                        </p:attrNameLst>
                                      </p:cBhvr>
                                      <p:tavLst>
                                        <p:tav tm="0">
                                          <p:val>
                                            <p:strVal val="#ppt_x"/>
                                          </p:val>
                                        </p:tav>
                                        <p:tav tm="100000">
                                          <p:val>
                                            <p:strVal val="#ppt_x"/>
                                          </p:val>
                                        </p:tav>
                                      </p:tavLst>
                                    </p:anim>
                                    <p:anim calcmode="lin" valueType="num">
                                      <p:cBhvr>
                                        <p:cTn id="123" dur="900" decel="100000" fill="hold"/>
                                        <p:tgtEl>
                                          <p:spTgt spid="30"/>
                                        </p:tgtEl>
                                        <p:attrNameLst>
                                          <p:attrName>ppt_y</p:attrName>
                                        </p:attrNameLst>
                                      </p:cBhvr>
                                      <p:tavLst>
                                        <p:tav tm="0">
                                          <p:val>
                                            <p:strVal val="#ppt_y+1"/>
                                          </p:val>
                                        </p:tav>
                                        <p:tav tm="100000">
                                          <p:val>
                                            <p:strVal val="#ppt_y-.03"/>
                                          </p:val>
                                        </p:tav>
                                      </p:tavLst>
                                    </p:anim>
                                    <p:anim calcmode="lin" valueType="num">
                                      <p:cBhvr>
                                        <p:cTn id="124"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125" presetID="37" presetClass="entr" presetSubtype="0" fill="hold" grpId="0" nodeType="withEffect">
                                  <p:stCondLst>
                                    <p:cond delay="0"/>
                                  </p:stCondLst>
                                  <p:childTnLst>
                                    <p:set>
                                      <p:cBhvr>
                                        <p:cTn id="126" dur="1" fill="hold">
                                          <p:stCondLst>
                                            <p:cond delay="0"/>
                                          </p:stCondLst>
                                        </p:cTn>
                                        <p:tgtEl>
                                          <p:spTgt spid="32"/>
                                        </p:tgtEl>
                                        <p:attrNameLst>
                                          <p:attrName>style.visibility</p:attrName>
                                        </p:attrNameLst>
                                      </p:cBhvr>
                                      <p:to>
                                        <p:strVal val="visible"/>
                                      </p:to>
                                    </p:set>
                                    <p:animEffect transition="in" filter="fade">
                                      <p:cBhvr>
                                        <p:cTn id="127" dur="1000"/>
                                        <p:tgtEl>
                                          <p:spTgt spid="32"/>
                                        </p:tgtEl>
                                      </p:cBhvr>
                                    </p:animEffect>
                                    <p:anim calcmode="lin" valueType="num">
                                      <p:cBhvr>
                                        <p:cTn id="128" dur="1000" fill="hold"/>
                                        <p:tgtEl>
                                          <p:spTgt spid="32"/>
                                        </p:tgtEl>
                                        <p:attrNameLst>
                                          <p:attrName>ppt_x</p:attrName>
                                        </p:attrNameLst>
                                      </p:cBhvr>
                                      <p:tavLst>
                                        <p:tav tm="0">
                                          <p:val>
                                            <p:strVal val="#ppt_x"/>
                                          </p:val>
                                        </p:tav>
                                        <p:tav tm="100000">
                                          <p:val>
                                            <p:strVal val="#ppt_x"/>
                                          </p:val>
                                        </p:tav>
                                      </p:tavLst>
                                    </p:anim>
                                    <p:anim calcmode="lin" valueType="num">
                                      <p:cBhvr>
                                        <p:cTn id="129" dur="900" decel="100000" fill="hold"/>
                                        <p:tgtEl>
                                          <p:spTgt spid="32"/>
                                        </p:tgtEl>
                                        <p:attrNameLst>
                                          <p:attrName>ppt_y</p:attrName>
                                        </p:attrNameLst>
                                      </p:cBhvr>
                                      <p:tavLst>
                                        <p:tav tm="0">
                                          <p:val>
                                            <p:strVal val="#ppt_y+1"/>
                                          </p:val>
                                        </p:tav>
                                        <p:tav tm="100000">
                                          <p:val>
                                            <p:strVal val="#ppt_y-.03"/>
                                          </p:val>
                                        </p:tav>
                                      </p:tavLst>
                                    </p:anim>
                                    <p:anim calcmode="lin" valueType="num">
                                      <p:cBhvr>
                                        <p:cTn id="130" dur="100" accel="100000" fill="hold">
                                          <p:stCondLst>
                                            <p:cond delay="900"/>
                                          </p:stCondLst>
                                        </p:cTn>
                                        <p:tgtEl>
                                          <p:spTgt spid="32"/>
                                        </p:tgtEl>
                                        <p:attrNameLst>
                                          <p:attrName>ppt_y</p:attrName>
                                        </p:attrNameLst>
                                      </p:cBhvr>
                                      <p:tavLst>
                                        <p:tav tm="0">
                                          <p:val>
                                            <p:strVal val="#ppt_y-.03"/>
                                          </p:val>
                                        </p:tav>
                                        <p:tav tm="100000">
                                          <p:val>
                                            <p:strVal val="#ppt_y"/>
                                          </p:val>
                                        </p:tav>
                                      </p:tavLst>
                                    </p:anim>
                                  </p:childTnLst>
                                </p:cTn>
                              </p:par>
                              <p:par>
                                <p:cTn id="131" presetID="37" presetClass="entr" presetSubtype="0" fill="hold" grpId="0" nodeType="withEffect">
                                  <p:stCondLst>
                                    <p:cond delay="0"/>
                                  </p:stCondLst>
                                  <p:childTnLst>
                                    <p:set>
                                      <p:cBhvr>
                                        <p:cTn id="132" dur="1" fill="hold">
                                          <p:stCondLst>
                                            <p:cond delay="0"/>
                                          </p:stCondLst>
                                        </p:cTn>
                                        <p:tgtEl>
                                          <p:spTgt spid="33"/>
                                        </p:tgtEl>
                                        <p:attrNameLst>
                                          <p:attrName>style.visibility</p:attrName>
                                        </p:attrNameLst>
                                      </p:cBhvr>
                                      <p:to>
                                        <p:strVal val="visible"/>
                                      </p:to>
                                    </p:set>
                                    <p:animEffect transition="in" filter="fade">
                                      <p:cBhvr>
                                        <p:cTn id="133" dur="1000"/>
                                        <p:tgtEl>
                                          <p:spTgt spid="33"/>
                                        </p:tgtEl>
                                      </p:cBhvr>
                                    </p:animEffect>
                                    <p:anim calcmode="lin" valueType="num">
                                      <p:cBhvr>
                                        <p:cTn id="134" dur="1000" fill="hold"/>
                                        <p:tgtEl>
                                          <p:spTgt spid="33"/>
                                        </p:tgtEl>
                                        <p:attrNameLst>
                                          <p:attrName>ppt_x</p:attrName>
                                        </p:attrNameLst>
                                      </p:cBhvr>
                                      <p:tavLst>
                                        <p:tav tm="0">
                                          <p:val>
                                            <p:strVal val="#ppt_x"/>
                                          </p:val>
                                        </p:tav>
                                        <p:tav tm="100000">
                                          <p:val>
                                            <p:strVal val="#ppt_x"/>
                                          </p:val>
                                        </p:tav>
                                      </p:tavLst>
                                    </p:anim>
                                    <p:anim calcmode="lin" valueType="num">
                                      <p:cBhvr>
                                        <p:cTn id="135" dur="900" decel="100000" fill="hold"/>
                                        <p:tgtEl>
                                          <p:spTgt spid="33"/>
                                        </p:tgtEl>
                                        <p:attrNameLst>
                                          <p:attrName>ppt_y</p:attrName>
                                        </p:attrNameLst>
                                      </p:cBhvr>
                                      <p:tavLst>
                                        <p:tav tm="0">
                                          <p:val>
                                            <p:strVal val="#ppt_y+1"/>
                                          </p:val>
                                        </p:tav>
                                        <p:tav tm="100000">
                                          <p:val>
                                            <p:strVal val="#ppt_y-.03"/>
                                          </p:val>
                                        </p:tav>
                                      </p:tavLst>
                                    </p:anim>
                                    <p:anim calcmode="lin" valueType="num">
                                      <p:cBhvr>
                                        <p:cTn id="136"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par>
                                <p:cTn id="137" presetID="37" presetClass="entr" presetSubtype="0" fill="hold" grpId="0" nodeType="withEffect">
                                  <p:stCondLst>
                                    <p:cond delay="0"/>
                                  </p:stCondLst>
                                  <p:childTnLst>
                                    <p:set>
                                      <p:cBhvr>
                                        <p:cTn id="138" dur="1" fill="hold">
                                          <p:stCondLst>
                                            <p:cond delay="0"/>
                                          </p:stCondLst>
                                        </p:cTn>
                                        <p:tgtEl>
                                          <p:spTgt spid="34"/>
                                        </p:tgtEl>
                                        <p:attrNameLst>
                                          <p:attrName>style.visibility</p:attrName>
                                        </p:attrNameLst>
                                      </p:cBhvr>
                                      <p:to>
                                        <p:strVal val="visible"/>
                                      </p:to>
                                    </p:set>
                                    <p:animEffect transition="in" filter="fade">
                                      <p:cBhvr>
                                        <p:cTn id="139" dur="1000"/>
                                        <p:tgtEl>
                                          <p:spTgt spid="34"/>
                                        </p:tgtEl>
                                      </p:cBhvr>
                                    </p:animEffect>
                                    <p:anim calcmode="lin" valueType="num">
                                      <p:cBhvr>
                                        <p:cTn id="140" dur="1000" fill="hold"/>
                                        <p:tgtEl>
                                          <p:spTgt spid="34"/>
                                        </p:tgtEl>
                                        <p:attrNameLst>
                                          <p:attrName>ppt_x</p:attrName>
                                        </p:attrNameLst>
                                      </p:cBhvr>
                                      <p:tavLst>
                                        <p:tav tm="0">
                                          <p:val>
                                            <p:strVal val="#ppt_x"/>
                                          </p:val>
                                        </p:tav>
                                        <p:tav tm="100000">
                                          <p:val>
                                            <p:strVal val="#ppt_x"/>
                                          </p:val>
                                        </p:tav>
                                      </p:tavLst>
                                    </p:anim>
                                    <p:anim calcmode="lin" valueType="num">
                                      <p:cBhvr>
                                        <p:cTn id="141" dur="900" decel="100000" fill="hold"/>
                                        <p:tgtEl>
                                          <p:spTgt spid="34"/>
                                        </p:tgtEl>
                                        <p:attrNameLst>
                                          <p:attrName>ppt_y</p:attrName>
                                        </p:attrNameLst>
                                      </p:cBhvr>
                                      <p:tavLst>
                                        <p:tav tm="0">
                                          <p:val>
                                            <p:strVal val="#ppt_y+1"/>
                                          </p:val>
                                        </p:tav>
                                        <p:tav tm="100000">
                                          <p:val>
                                            <p:strVal val="#ppt_y-.03"/>
                                          </p:val>
                                        </p:tav>
                                      </p:tavLst>
                                    </p:anim>
                                    <p:anim calcmode="lin" valueType="num">
                                      <p:cBhvr>
                                        <p:cTn id="142" dur="100" accel="100000" fill="hold">
                                          <p:stCondLst>
                                            <p:cond delay="900"/>
                                          </p:stCondLst>
                                        </p:cTn>
                                        <p:tgtEl>
                                          <p:spTgt spid="34"/>
                                        </p:tgtEl>
                                        <p:attrNameLst>
                                          <p:attrName>ppt_y</p:attrName>
                                        </p:attrNameLst>
                                      </p:cBhvr>
                                      <p:tavLst>
                                        <p:tav tm="0">
                                          <p:val>
                                            <p:strVal val="#ppt_y-.03"/>
                                          </p:val>
                                        </p:tav>
                                        <p:tav tm="100000">
                                          <p:val>
                                            <p:strVal val="#ppt_y"/>
                                          </p:val>
                                        </p:tav>
                                      </p:tavLst>
                                    </p:anim>
                                  </p:childTnLst>
                                </p:cTn>
                              </p:par>
                              <p:par>
                                <p:cTn id="143" presetID="37" presetClass="entr" presetSubtype="0" fill="hold" grpId="0" nodeType="withEffect">
                                  <p:stCondLst>
                                    <p:cond delay="0"/>
                                  </p:stCondLst>
                                  <p:childTnLst>
                                    <p:set>
                                      <p:cBhvr>
                                        <p:cTn id="144" dur="1" fill="hold">
                                          <p:stCondLst>
                                            <p:cond delay="0"/>
                                          </p:stCondLst>
                                        </p:cTn>
                                        <p:tgtEl>
                                          <p:spTgt spid="35"/>
                                        </p:tgtEl>
                                        <p:attrNameLst>
                                          <p:attrName>style.visibility</p:attrName>
                                        </p:attrNameLst>
                                      </p:cBhvr>
                                      <p:to>
                                        <p:strVal val="visible"/>
                                      </p:to>
                                    </p:set>
                                    <p:animEffect transition="in" filter="fade">
                                      <p:cBhvr>
                                        <p:cTn id="145" dur="1000"/>
                                        <p:tgtEl>
                                          <p:spTgt spid="35"/>
                                        </p:tgtEl>
                                      </p:cBhvr>
                                    </p:animEffect>
                                    <p:anim calcmode="lin" valueType="num">
                                      <p:cBhvr>
                                        <p:cTn id="146" dur="1000" fill="hold"/>
                                        <p:tgtEl>
                                          <p:spTgt spid="35"/>
                                        </p:tgtEl>
                                        <p:attrNameLst>
                                          <p:attrName>ppt_x</p:attrName>
                                        </p:attrNameLst>
                                      </p:cBhvr>
                                      <p:tavLst>
                                        <p:tav tm="0">
                                          <p:val>
                                            <p:strVal val="#ppt_x"/>
                                          </p:val>
                                        </p:tav>
                                        <p:tav tm="100000">
                                          <p:val>
                                            <p:strVal val="#ppt_x"/>
                                          </p:val>
                                        </p:tav>
                                      </p:tavLst>
                                    </p:anim>
                                    <p:anim calcmode="lin" valueType="num">
                                      <p:cBhvr>
                                        <p:cTn id="147" dur="900" decel="100000" fill="hold"/>
                                        <p:tgtEl>
                                          <p:spTgt spid="35"/>
                                        </p:tgtEl>
                                        <p:attrNameLst>
                                          <p:attrName>ppt_y</p:attrName>
                                        </p:attrNameLst>
                                      </p:cBhvr>
                                      <p:tavLst>
                                        <p:tav tm="0">
                                          <p:val>
                                            <p:strVal val="#ppt_y+1"/>
                                          </p:val>
                                        </p:tav>
                                        <p:tav tm="100000">
                                          <p:val>
                                            <p:strVal val="#ppt_y-.03"/>
                                          </p:val>
                                        </p:tav>
                                      </p:tavLst>
                                    </p:anim>
                                    <p:anim calcmode="lin" valueType="num">
                                      <p:cBhvr>
                                        <p:cTn id="148" dur="100" accel="100000" fill="hold">
                                          <p:stCondLst>
                                            <p:cond delay="900"/>
                                          </p:stCondLst>
                                        </p:cTn>
                                        <p:tgtEl>
                                          <p:spTgt spid="3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6" grpId="0" animBg="1"/>
      <p:bldP spid="8" grpId="0" animBg="1"/>
      <p:bldP spid="10" grpId="0" animBg="1"/>
      <p:bldP spid="12" grpId="0" animBg="1"/>
      <p:bldP spid="16" grpId="0" animBg="1"/>
      <p:bldP spid="19" grpId="0" animBg="1"/>
      <p:bldP spid="22" grpId="0" animBg="1"/>
      <p:bldP spid="25" grpId="0" animBg="1"/>
      <p:bldP spid="28" grpId="0" animBg="1"/>
      <p:bldP spid="31" grpId="0" animBg="1"/>
      <p:bldP spid="20" grpId="0"/>
      <p:bldP spid="21" grpId="0"/>
      <p:bldP spid="23" grpId="0"/>
      <p:bldP spid="24" grpId="0"/>
      <p:bldP spid="26" grpId="0"/>
      <p:bldP spid="27" grpId="0"/>
      <p:bldP spid="29" grpId="0"/>
      <p:bldP spid="30" grpId="0"/>
      <p:bldP spid="32" grpId="0"/>
      <p:bldP spid="33" grpId="0"/>
      <p:bldP spid="34" grpId="0"/>
      <p:bldP spid="3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3"/>
          <p:cNvSpPr/>
          <p:nvPr/>
        </p:nvSpPr>
        <p:spPr>
          <a:xfrm>
            <a:off x="1665676" y="1604797"/>
            <a:ext cx="1666709" cy="3302992"/>
          </a:xfrm>
          <a:custGeom>
            <a:avLst/>
            <a:gdLst/>
            <a:ahLst/>
            <a:cxnLst/>
            <a:rect l="l" t="t" r="r" b="b"/>
            <a:pathLst>
              <a:path w="1250032" h="2477244">
                <a:moveTo>
                  <a:pt x="625016" y="87635"/>
                </a:moveTo>
                <a:cubicBezTo>
                  <a:pt x="319598" y="87635"/>
                  <a:pt x="72008" y="335225"/>
                  <a:pt x="72008" y="640643"/>
                </a:cubicBezTo>
                <a:cubicBezTo>
                  <a:pt x="72008" y="946061"/>
                  <a:pt x="319598" y="1193651"/>
                  <a:pt x="625016" y="1193651"/>
                </a:cubicBezTo>
                <a:cubicBezTo>
                  <a:pt x="930434" y="1193651"/>
                  <a:pt x="1178024" y="946061"/>
                  <a:pt x="1178024" y="640643"/>
                </a:cubicBezTo>
                <a:cubicBezTo>
                  <a:pt x="1178024" y="335225"/>
                  <a:pt x="930434" y="87635"/>
                  <a:pt x="625016" y="87635"/>
                </a:cubicBezTo>
                <a:close/>
                <a:moveTo>
                  <a:pt x="625016" y="0"/>
                </a:moveTo>
                <a:cubicBezTo>
                  <a:pt x="970203" y="0"/>
                  <a:pt x="1250032" y="279829"/>
                  <a:pt x="1250032" y="625016"/>
                </a:cubicBezTo>
                <a:lnTo>
                  <a:pt x="1250032" y="1607232"/>
                </a:lnTo>
                <a:cubicBezTo>
                  <a:pt x="1250032" y="1952419"/>
                  <a:pt x="970203" y="2232248"/>
                  <a:pt x="625016" y="2232248"/>
                </a:cubicBezTo>
                <a:cubicBezTo>
                  <a:pt x="519996" y="2232248"/>
                  <a:pt x="421026" y="2206347"/>
                  <a:pt x="335489" y="2158032"/>
                </a:cubicBezTo>
                <a:lnTo>
                  <a:pt x="87213" y="2477244"/>
                </a:lnTo>
                <a:lnTo>
                  <a:pt x="172938" y="2181969"/>
                </a:lnTo>
                <a:lnTo>
                  <a:pt x="96738" y="2181969"/>
                </a:lnTo>
                <a:lnTo>
                  <a:pt x="161950" y="2023597"/>
                </a:lnTo>
                <a:cubicBezTo>
                  <a:pt x="60624" y="1914409"/>
                  <a:pt x="0" y="1767900"/>
                  <a:pt x="0" y="1607232"/>
                </a:cubicBezTo>
                <a:lnTo>
                  <a:pt x="0" y="625016"/>
                </a:lnTo>
                <a:cubicBezTo>
                  <a:pt x="0" y="279829"/>
                  <a:pt x="279829" y="0"/>
                  <a:pt x="625016" y="0"/>
                </a:cubicBezTo>
                <a:close/>
              </a:path>
            </a:pathLst>
          </a:custGeom>
          <a:solidFill>
            <a:srgbClr val="084772"/>
          </a:solidFill>
          <a:ln>
            <a:noFill/>
          </a:ln>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6" name="矩形 5"/>
          <p:cNvSpPr/>
          <p:nvPr/>
        </p:nvSpPr>
        <p:spPr>
          <a:xfrm>
            <a:off x="1452879" y="4998969"/>
            <a:ext cx="2092301" cy="890693"/>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a:t>
            </a:r>
            <a:endParaRPr lang="en-US" altLang="zh-CN" sz="1200" dirty="0">
              <a:solidFill>
                <a:srgbClr val="000000"/>
              </a:solidFill>
              <a:latin typeface="微软雅黑" panose="020B0503020204020204" pitchFamily="34" charset="-122"/>
              <a:ea typeface="微软雅黑" panose="020B0503020204020204" pitchFamily="34" charset="-122"/>
            </a:endParaRPr>
          </a:p>
        </p:txBody>
      </p:sp>
      <p:sp>
        <p:nvSpPr>
          <p:cNvPr id="7" name="矩形 6"/>
          <p:cNvSpPr/>
          <p:nvPr/>
        </p:nvSpPr>
        <p:spPr>
          <a:xfrm>
            <a:off x="1943663" y="3453691"/>
            <a:ext cx="1493819" cy="379656"/>
          </a:xfrm>
          <a:prstGeom prst="rect">
            <a:avLst/>
          </a:prstGeom>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10" name="任意多边形 9"/>
          <p:cNvSpPr/>
          <p:nvPr/>
        </p:nvSpPr>
        <p:spPr>
          <a:xfrm>
            <a:off x="4056858" y="1604797"/>
            <a:ext cx="1666709" cy="3302992"/>
          </a:xfrm>
          <a:custGeom>
            <a:avLst/>
            <a:gdLst/>
            <a:ahLst/>
            <a:cxnLst/>
            <a:rect l="l" t="t" r="r" b="b"/>
            <a:pathLst>
              <a:path w="1250032" h="2477244">
                <a:moveTo>
                  <a:pt x="625016" y="87635"/>
                </a:moveTo>
                <a:cubicBezTo>
                  <a:pt x="319598" y="87635"/>
                  <a:pt x="72008" y="335225"/>
                  <a:pt x="72008" y="640643"/>
                </a:cubicBezTo>
                <a:cubicBezTo>
                  <a:pt x="72008" y="946061"/>
                  <a:pt x="319598" y="1193651"/>
                  <a:pt x="625016" y="1193651"/>
                </a:cubicBezTo>
                <a:cubicBezTo>
                  <a:pt x="930434" y="1193651"/>
                  <a:pt x="1178024" y="946061"/>
                  <a:pt x="1178024" y="640643"/>
                </a:cubicBezTo>
                <a:cubicBezTo>
                  <a:pt x="1178024" y="335225"/>
                  <a:pt x="930434" y="87635"/>
                  <a:pt x="625016" y="87635"/>
                </a:cubicBezTo>
                <a:close/>
                <a:moveTo>
                  <a:pt x="625016" y="0"/>
                </a:moveTo>
                <a:cubicBezTo>
                  <a:pt x="970203" y="0"/>
                  <a:pt x="1250032" y="279829"/>
                  <a:pt x="1250032" y="625016"/>
                </a:cubicBezTo>
                <a:lnTo>
                  <a:pt x="1250032" y="1607232"/>
                </a:lnTo>
                <a:cubicBezTo>
                  <a:pt x="1250032" y="1952419"/>
                  <a:pt x="970203" y="2232248"/>
                  <a:pt x="625016" y="2232248"/>
                </a:cubicBezTo>
                <a:cubicBezTo>
                  <a:pt x="519996" y="2232248"/>
                  <a:pt x="421026" y="2206347"/>
                  <a:pt x="335489" y="2158032"/>
                </a:cubicBezTo>
                <a:lnTo>
                  <a:pt x="87213" y="2477244"/>
                </a:lnTo>
                <a:lnTo>
                  <a:pt x="172938" y="2181969"/>
                </a:lnTo>
                <a:lnTo>
                  <a:pt x="96738" y="2181969"/>
                </a:lnTo>
                <a:lnTo>
                  <a:pt x="161950" y="2023597"/>
                </a:lnTo>
                <a:cubicBezTo>
                  <a:pt x="60624" y="1914409"/>
                  <a:pt x="0" y="1767900"/>
                  <a:pt x="0" y="1607232"/>
                </a:cubicBezTo>
                <a:lnTo>
                  <a:pt x="0" y="625016"/>
                </a:lnTo>
                <a:cubicBezTo>
                  <a:pt x="0" y="279829"/>
                  <a:pt x="279829" y="0"/>
                  <a:pt x="625016" y="0"/>
                </a:cubicBezTo>
                <a:close/>
              </a:path>
            </a:pathLst>
          </a:custGeom>
          <a:solidFill>
            <a:srgbClr val="084772"/>
          </a:solidFill>
          <a:ln>
            <a:noFill/>
          </a:ln>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12" name="矩形 11"/>
          <p:cNvSpPr/>
          <p:nvPr/>
        </p:nvSpPr>
        <p:spPr>
          <a:xfrm>
            <a:off x="4362479" y="3492408"/>
            <a:ext cx="2318088" cy="369332"/>
          </a:xfrm>
          <a:prstGeom prst="rect">
            <a:avLst/>
          </a:prstGeom>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14" name="任意多边形 13"/>
          <p:cNvSpPr/>
          <p:nvPr/>
        </p:nvSpPr>
        <p:spPr>
          <a:xfrm>
            <a:off x="6480043" y="1604797"/>
            <a:ext cx="1666709" cy="3302992"/>
          </a:xfrm>
          <a:custGeom>
            <a:avLst/>
            <a:gdLst/>
            <a:ahLst/>
            <a:cxnLst/>
            <a:rect l="l" t="t" r="r" b="b"/>
            <a:pathLst>
              <a:path w="1250032" h="2477244">
                <a:moveTo>
                  <a:pt x="625016" y="87635"/>
                </a:moveTo>
                <a:cubicBezTo>
                  <a:pt x="319598" y="87635"/>
                  <a:pt x="72008" y="335225"/>
                  <a:pt x="72008" y="640643"/>
                </a:cubicBezTo>
                <a:cubicBezTo>
                  <a:pt x="72008" y="946061"/>
                  <a:pt x="319598" y="1193651"/>
                  <a:pt x="625016" y="1193651"/>
                </a:cubicBezTo>
                <a:cubicBezTo>
                  <a:pt x="930434" y="1193651"/>
                  <a:pt x="1178024" y="946061"/>
                  <a:pt x="1178024" y="640643"/>
                </a:cubicBezTo>
                <a:cubicBezTo>
                  <a:pt x="1178024" y="335225"/>
                  <a:pt x="930434" y="87635"/>
                  <a:pt x="625016" y="87635"/>
                </a:cubicBezTo>
                <a:close/>
                <a:moveTo>
                  <a:pt x="625016" y="0"/>
                </a:moveTo>
                <a:cubicBezTo>
                  <a:pt x="970203" y="0"/>
                  <a:pt x="1250032" y="279829"/>
                  <a:pt x="1250032" y="625016"/>
                </a:cubicBezTo>
                <a:lnTo>
                  <a:pt x="1250032" y="1607232"/>
                </a:lnTo>
                <a:cubicBezTo>
                  <a:pt x="1250032" y="1952419"/>
                  <a:pt x="970203" y="2232248"/>
                  <a:pt x="625016" y="2232248"/>
                </a:cubicBezTo>
                <a:cubicBezTo>
                  <a:pt x="519996" y="2232248"/>
                  <a:pt x="421026" y="2206347"/>
                  <a:pt x="335489" y="2158032"/>
                </a:cubicBezTo>
                <a:lnTo>
                  <a:pt x="87213" y="2477244"/>
                </a:lnTo>
                <a:lnTo>
                  <a:pt x="172938" y="2181969"/>
                </a:lnTo>
                <a:lnTo>
                  <a:pt x="96738" y="2181969"/>
                </a:lnTo>
                <a:lnTo>
                  <a:pt x="161950" y="2023597"/>
                </a:lnTo>
                <a:cubicBezTo>
                  <a:pt x="60624" y="1914409"/>
                  <a:pt x="0" y="1767900"/>
                  <a:pt x="0" y="1607232"/>
                </a:cubicBezTo>
                <a:lnTo>
                  <a:pt x="0" y="625016"/>
                </a:lnTo>
                <a:cubicBezTo>
                  <a:pt x="0" y="279829"/>
                  <a:pt x="279829" y="0"/>
                  <a:pt x="625016" y="0"/>
                </a:cubicBezTo>
                <a:close/>
              </a:path>
            </a:pathLst>
          </a:custGeom>
          <a:solidFill>
            <a:srgbClr val="3D3836"/>
          </a:solidFill>
          <a:ln>
            <a:noFill/>
          </a:ln>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16" name="矩形 15"/>
          <p:cNvSpPr/>
          <p:nvPr/>
        </p:nvSpPr>
        <p:spPr>
          <a:xfrm>
            <a:off x="6767191" y="3492408"/>
            <a:ext cx="2318088" cy="369332"/>
          </a:xfrm>
          <a:prstGeom prst="rect">
            <a:avLst/>
          </a:prstGeom>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添加标题</a:t>
            </a:r>
          </a:p>
        </p:txBody>
      </p:sp>
      <p:sp>
        <p:nvSpPr>
          <p:cNvPr id="18" name="任意多边形 17"/>
          <p:cNvSpPr/>
          <p:nvPr/>
        </p:nvSpPr>
        <p:spPr>
          <a:xfrm>
            <a:off x="8839220" y="1604797"/>
            <a:ext cx="1666709" cy="3302992"/>
          </a:xfrm>
          <a:custGeom>
            <a:avLst/>
            <a:gdLst/>
            <a:ahLst/>
            <a:cxnLst/>
            <a:rect l="l" t="t" r="r" b="b"/>
            <a:pathLst>
              <a:path w="1250032" h="2477244">
                <a:moveTo>
                  <a:pt x="625016" y="87635"/>
                </a:moveTo>
                <a:cubicBezTo>
                  <a:pt x="319598" y="87635"/>
                  <a:pt x="72008" y="335225"/>
                  <a:pt x="72008" y="640643"/>
                </a:cubicBezTo>
                <a:cubicBezTo>
                  <a:pt x="72008" y="946061"/>
                  <a:pt x="319598" y="1193651"/>
                  <a:pt x="625016" y="1193651"/>
                </a:cubicBezTo>
                <a:cubicBezTo>
                  <a:pt x="930434" y="1193651"/>
                  <a:pt x="1178024" y="946061"/>
                  <a:pt x="1178024" y="640643"/>
                </a:cubicBezTo>
                <a:cubicBezTo>
                  <a:pt x="1178024" y="335225"/>
                  <a:pt x="930434" y="87635"/>
                  <a:pt x="625016" y="87635"/>
                </a:cubicBezTo>
                <a:close/>
                <a:moveTo>
                  <a:pt x="625016" y="0"/>
                </a:moveTo>
                <a:cubicBezTo>
                  <a:pt x="970203" y="0"/>
                  <a:pt x="1250032" y="279829"/>
                  <a:pt x="1250032" y="625016"/>
                </a:cubicBezTo>
                <a:lnTo>
                  <a:pt x="1250032" y="1607232"/>
                </a:lnTo>
                <a:cubicBezTo>
                  <a:pt x="1250032" y="1952419"/>
                  <a:pt x="970203" y="2232248"/>
                  <a:pt x="625016" y="2232248"/>
                </a:cubicBezTo>
                <a:cubicBezTo>
                  <a:pt x="519996" y="2232248"/>
                  <a:pt x="421026" y="2206347"/>
                  <a:pt x="335489" y="2158032"/>
                </a:cubicBezTo>
                <a:lnTo>
                  <a:pt x="87213" y="2477244"/>
                </a:lnTo>
                <a:lnTo>
                  <a:pt x="172938" y="2181969"/>
                </a:lnTo>
                <a:lnTo>
                  <a:pt x="96738" y="2181969"/>
                </a:lnTo>
                <a:lnTo>
                  <a:pt x="161950" y="2023597"/>
                </a:lnTo>
                <a:cubicBezTo>
                  <a:pt x="60624" y="1914409"/>
                  <a:pt x="0" y="1767900"/>
                  <a:pt x="0" y="1607232"/>
                </a:cubicBezTo>
                <a:lnTo>
                  <a:pt x="0" y="625016"/>
                </a:lnTo>
                <a:cubicBezTo>
                  <a:pt x="0" y="279829"/>
                  <a:pt x="279829" y="0"/>
                  <a:pt x="625016" y="0"/>
                </a:cubicBezTo>
                <a:close/>
              </a:path>
            </a:pathLst>
          </a:custGeom>
          <a:solidFill>
            <a:srgbClr val="084772"/>
          </a:solidFill>
          <a:ln>
            <a:noFill/>
          </a:ln>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0" name="矩形 19"/>
          <p:cNvSpPr/>
          <p:nvPr/>
        </p:nvSpPr>
        <p:spPr>
          <a:xfrm>
            <a:off x="9171903" y="3492408"/>
            <a:ext cx="2318088" cy="369332"/>
          </a:xfrm>
          <a:prstGeom prst="rect">
            <a:avLst/>
          </a:prstGeom>
        </p:spPr>
        <p:txBody>
          <a:bodyPr wrap="square">
            <a:spAutoFit/>
          </a:bodyPr>
          <a:lstStyle/>
          <a:p>
            <a:r>
              <a:rPr lang="zh-CN" altLang="en-US" dirty="0">
                <a:solidFill>
                  <a:schemeClr val="bg1"/>
                </a:solidFill>
                <a:latin typeface="微软雅黑" panose="020B0503020204020204" pitchFamily="34" charset="-122"/>
                <a:ea typeface="微软雅黑" panose="020B0503020204020204" pitchFamily="34" charset="-122"/>
              </a:rPr>
              <a:t>添加标题</a:t>
            </a:r>
          </a:p>
        </p:txBody>
      </p:sp>
      <p:grpSp>
        <p:nvGrpSpPr>
          <p:cNvPr id="17" name="组合 16"/>
          <p:cNvGrpSpPr/>
          <p:nvPr/>
        </p:nvGrpSpPr>
        <p:grpSpPr>
          <a:xfrm>
            <a:off x="4488636" y="2075279"/>
            <a:ext cx="803153" cy="803156"/>
            <a:chOff x="3773191" y="3942522"/>
            <a:chExt cx="285411" cy="285412"/>
          </a:xfrm>
          <a:solidFill>
            <a:schemeClr val="tx1"/>
          </a:solidFill>
        </p:grpSpPr>
        <p:sp>
          <p:nvSpPr>
            <p:cNvPr id="21" name="Freeform 37"/>
            <p:cNvSpPr>
              <a:spLocks noEditPoints="1"/>
            </p:cNvSpPr>
            <p:nvPr/>
          </p:nvSpPr>
          <p:spPr bwMode="auto">
            <a:xfrm>
              <a:off x="3842052" y="3942522"/>
              <a:ext cx="216550" cy="216550"/>
            </a:xfrm>
            <a:custGeom>
              <a:avLst/>
              <a:gdLst>
                <a:gd name="T0" fmla="*/ 56 w 113"/>
                <a:gd name="T1" fmla="*/ 113 h 113"/>
                <a:gd name="T2" fmla="*/ 0 w 113"/>
                <a:gd name="T3" fmla="*/ 56 h 113"/>
                <a:gd name="T4" fmla="*/ 56 w 113"/>
                <a:gd name="T5" fmla="*/ 0 h 113"/>
                <a:gd name="T6" fmla="*/ 113 w 113"/>
                <a:gd name="T7" fmla="*/ 56 h 113"/>
                <a:gd name="T8" fmla="*/ 56 w 113"/>
                <a:gd name="T9" fmla="*/ 113 h 113"/>
                <a:gd name="T10" fmla="*/ 56 w 113"/>
                <a:gd name="T11" fmla="*/ 8 h 113"/>
                <a:gd name="T12" fmla="*/ 8 w 113"/>
                <a:gd name="T13" fmla="*/ 56 h 113"/>
                <a:gd name="T14" fmla="*/ 56 w 113"/>
                <a:gd name="T15" fmla="*/ 105 h 113"/>
                <a:gd name="T16" fmla="*/ 105 w 113"/>
                <a:gd name="T17" fmla="*/ 56 h 113"/>
                <a:gd name="T18" fmla="*/ 56 w 113"/>
                <a:gd name="T19" fmla="*/ 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3">
                  <a:moveTo>
                    <a:pt x="56" y="113"/>
                  </a:moveTo>
                  <a:cubicBezTo>
                    <a:pt x="25" y="113"/>
                    <a:pt x="0" y="88"/>
                    <a:pt x="0" y="56"/>
                  </a:cubicBezTo>
                  <a:cubicBezTo>
                    <a:pt x="0" y="25"/>
                    <a:pt x="25" y="0"/>
                    <a:pt x="56" y="0"/>
                  </a:cubicBezTo>
                  <a:cubicBezTo>
                    <a:pt x="88" y="0"/>
                    <a:pt x="113" y="25"/>
                    <a:pt x="113" y="56"/>
                  </a:cubicBezTo>
                  <a:cubicBezTo>
                    <a:pt x="113" y="88"/>
                    <a:pt x="88" y="113"/>
                    <a:pt x="56" y="113"/>
                  </a:cubicBezTo>
                  <a:close/>
                  <a:moveTo>
                    <a:pt x="56" y="8"/>
                  </a:moveTo>
                  <a:cubicBezTo>
                    <a:pt x="30" y="8"/>
                    <a:pt x="8" y="30"/>
                    <a:pt x="8" y="56"/>
                  </a:cubicBezTo>
                  <a:cubicBezTo>
                    <a:pt x="8" y="83"/>
                    <a:pt x="30" y="105"/>
                    <a:pt x="56" y="105"/>
                  </a:cubicBezTo>
                  <a:cubicBezTo>
                    <a:pt x="83" y="105"/>
                    <a:pt x="105" y="83"/>
                    <a:pt x="105" y="56"/>
                  </a:cubicBezTo>
                  <a:cubicBezTo>
                    <a:pt x="105" y="30"/>
                    <a:pt x="83" y="8"/>
                    <a:pt x="5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2" name="Freeform 38"/>
            <p:cNvSpPr>
              <a:spLocks noEditPoints="1"/>
            </p:cNvSpPr>
            <p:nvPr/>
          </p:nvSpPr>
          <p:spPr bwMode="auto">
            <a:xfrm>
              <a:off x="3773191" y="4109239"/>
              <a:ext cx="118695" cy="118695"/>
            </a:xfrm>
            <a:custGeom>
              <a:avLst/>
              <a:gdLst>
                <a:gd name="T0" fmla="*/ 23 w 62"/>
                <a:gd name="T1" fmla="*/ 62 h 62"/>
                <a:gd name="T2" fmla="*/ 8 w 62"/>
                <a:gd name="T3" fmla="*/ 54 h 62"/>
                <a:gd name="T4" fmla="*/ 0 w 62"/>
                <a:gd name="T5" fmla="*/ 39 h 62"/>
                <a:gd name="T6" fmla="*/ 0 w 62"/>
                <a:gd name="T7" fmla="*/ 36 h 62"/>
                <a:gd name="T8" fmla="*/ 1 w 62"/>
                <a:gd name="T9" fmla="*/ 34 h 62"/>
                <a:gd name="T10" fmla="*/ 34 w 62"/>
                <a:gd name="T11" fmla="*/ 1 h 62"/>
                <a:gd name="T12" fmla="*/ 37 w 62"/>
                <a:gd name="T13" fmla="*/ 0 h 62"/>
                <a:gd name="T14" fmla="*/ 40 w 62"/>
                <a:gd name="T15" fmla="*/ 2 h 62"/>
                <a:gd name="T16" fmla="*/ 47 w 62"/>
                <a:gd name="T17" fmla="*/ 15 h 62"/>
                <a:gd name="T18" fmla="*/ 60 w 62"/>
                <a:gd name="T19" fmla="*/ 22 h 62"/>
                <a:gd name="T20" fmla="*/ 62 w 62"/>
                <a:gd name="T21" fmla="*/ 25 h 62"/>
                <a:gd name="T22" fmla="*/ 61 w 62"/>
                <a:gd name="T23" fmla="*/ 28 h 62"/>
                <a:gd name="T24" fmla="*/ 28 w 62"/>
                <a:gd name="T25" fmla="*/ 61 h 62"/>
                <a:gd name="T26" fmla="*/ 26 w 62"/>
                <a:gd name="T27" fmla="*/ 62 h 62"/>
                <a:gd name="T28" fmla="*/ 23 w 62"/>
                <a:gd name="T29" fmla="*/ 62 h 62"/>
                <a:gd name="T30" fmla="*/ 23 w 62"/>
                <a:gd name="T31" fmla="*/ 56 h 62"/>
                <a:gd name="T32" fmla="*/ 23 w 62"/>
                <a:gd name="T33" fmla="*/ 58 h 62"/>
                <a:gd name="T34" fmla="*/ 23 w 62"/>
                <a:gd name="T35" fmla="*/ 56 h 62"/>
                <a:gd name="T36" fmla="*/ 8 w 62"/>
                <a:gd name="T37" fmla="*/ 39 h 62"/>
                <a:gd name="T38" fmla="*/ 14 w 62"/>
                <a:gd name="T39" fmla="*/ 48 h 62"/>
                <a:gd name="T40" fmla="*/ 23 w 62"/>
                <a:gd name="T41" fmla="*/ 54 h 62"/>
                <a:gd name="T42" fmla="*/ 23 w 62"/>
                <a:gd name="T43" fmla="*/ 54 h 62"/>
                <a:gd name="T44" fmla="*/ 51 w 62"/>
                <a:gd name="T45" fmla="*/ 26 h 62"/>
                <a:gd name="T46" fmla="*/ 42 w 62"/>
                <a:gd name="T47" fmla="*/ 21 h 62"/>
                <a:gd name="T48" fmla="*/ 41 w 62"/>
                <a:gd name="T49" fmla="*/ 20 h 62"/>
                <a:gd name="T50" fmla="*/ 36 w 62"/>
                <a:gd name="T51" fmla="*/ 11 h 62"/>
                <a:gd name="T52" fmla="*/ 8 w 62"/>
                <a:gd name="T53" fmla="*/ 39 h 62"/>
                <a:gd name="T54" fmla="*/ 8 w 62"/>
                <a:gd name="T55" fmla="*/ 3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2" h="62">
                  <a:moveTo>
                    <a:pt x="23" y="62"/>
                  </a:moveTo>
                  <a:cubicBezTo>
                    <a:pt x="17" y="62"/>
                    <a:pt x="10" y="56"/>
                    <a:pt x="8" y="54"/>
                  </a:cubicBezTo>
                  <a:cubicBezTo>
                    <a:pt x="6" y="52"/>
                    <a:pt x="0" y="45"/>
                    <a:pt x="0" y="39"/>
                  </a:cubicBezTo>
                  <a:cubicBezTo>
                    <a:pt x="0" y="37"/>
                    <a:pt x="0" y="36"/>
                    <a:pt x="0" y="36"/>
                  </a:cubicBezTo>
                  <a:cubicBezTo>
                    <a:pt x="1" y="35"/>
                    <a:pt x="1" y="34"/>
                    <a:pt x="1" y="34"/>
                  </a:cubicBezTo>
                  <a:cubicBezTo>
                    <a:pt x="34" y="1"/>
                    <a:pt x="34" y="1"/>
                    <a:pt x="34" y="1"/>
                  </a:cubicBezTo>
                  <a:cubicBezTo>
                    <a:pt x="35" y="0"/>
                    <a:pt x="36" y="0"/>
                    <a:pt x="37" y="0"/>
                  </a:cubicBezTo>
                  <a:cubicBezTo>
                    <a:pt x="38" y="0"/>
                    <a:pt x="39" y="1"/>
                    <a:pt x="40" y="2"/>
                  </a:cubicBezTo>
                  <a:cubicBezTo>
                    <a:pt x="47" y="15"/>
                    <a:pt x="47" y="15"/>
                    <a:pt x="47" y="15"/>
                  </a:cubicBezTo>
                  <a:cubicBezTo>
                    <a:pt x="60" y="22"/>
                    <a:pt x="60" y="22"/>
                    <a:pt x="60" y="22"/>
                  </a:cubicBezTo>
                  <a:cubicBezTo>
                    <a:pt x="61" y="22"/>
                    <a:pt x="62" y="24"/>
                    <a:pt x="62" y="25"/>
                  </a:cubicBezTo>
                  <a:cubicBezTo>
                    <a:pt x="62" y="26"/>
                    <a:pt x="62" y="27"/>
                    <a:pt x="61" y="28"/>
                  </a:cubicBezTo>
                  <a:cubicBezTo>
                    <a:pt x="28" y="61"/>
                    <a:pt x="28" y="61"/>
                    <a:pt x="28" y="61"/>
                  </a:cubicBezTo>
                  <a:cubicBezTo>
                    <a:pt x="28" y="61"/>
                    <a:pt x="27" y="62"/>
                    <a:pt x="26" y="62"/>
                  </a:cubicBezTo>
                  <a:cubicBezTo>
                    <a:pt x="26" y="62"/>
                    <a:pt x="25" y="62"/>
                    <a:pt x="23" y="62"/>
                  </a:cubicBezTo>
                  <a:close/>
                  <a:moveTo>
                    <a:pt x="23" y="56"/>
                  </a:moveTo>
                  <a:cubicBezTo>
                    <a:pt x="23" y="58"/>
                    <a:pt x="23" y="58"/>
                    <a:pt x="23" y="58"/>
                  </a:cubicBezTo>
                  <a:lnTo>
                    <a:pt x="23" y="56"/>
                  </a:lnTo>
                  <a:close/>
                  <a:moveTo>
                    <a:pt x="8" y="39"/>
                  </a:moveTo>
                  <a:cubicBezTo>
                    <a:pt x="8" y="40"/>
                    <a:pt x="9" y="44"/>
                    <a:pt x="14" y="48"/>
                  </a:cubicBezTo>
                  <a:cubicBezTo>
                    <a:pt x="18" y="52"/>
                    <a:pt x="22" y="54"/>
                    <a:pt x="23" y="54"/>
                  </a:cubicBezTo>
                  <a:cubicBezTo>
                    <a:pt x="23" y="54"/>
                    <a:pt x="23" y="54"/>
                    <a:pt x="23" y="54"/>
                  </a:cubicBezTo>
                  <a:cubicBezTo>
                    <a:pt x="51" y="26"/>
                    <a:pt x="51" y="26"/>
                    <a:pt x="51" y="26"/>
                  </a:cubicBezTo>
                  <a:cubicBezTo>
                    <a:pt x="42" y="21"/>
                    <a:pt x="42" y="21"/>
                    <a:pt x="42" y="21"/>
                  </a:cubicBezTo>
                  <a:cubicBezTo>
                    <a:pt x="42" y="21"/>
                    <a:pt x="41" y="20"/>
                    <a:pt x="41" y="20"/>
                  </a:cubicBezTo>
                  <a:cubicBezTo>
                    <a:pt x="36" y="11"/>
                    <a:pt x="36" y="11"/>
                    <a:pt x="36" y="11"/>
                  </a:cubicBezTo>
                  <a:cubicBezTo>
                    <a:pt x="8" y="39"/>
                    <a:pt x="8" y="39"/>
                    <a:pt x="8" y="39"/>
                  </a:cubicBezTo>
                  <a:cubicBezTo>
                    <a:pt x="8" y="39"/>
                    <a:pt x="8" y="39"/>
                    <a:pt x="8"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3" name="Freeform 39"/>
            <p:cNvSpPr>
              <a:spLocks/>
            </p:cNvSpPr>
            <p:nvPr/>
          </p:nvSpPr>
          <p:spPr bwMode="auto">
            <a:xfrm>
              <a:off x="3910913" y="4045814"/>
              <a:ext cx="78828" cy="8155"/>
            </a:xfrm>
            <a:custGeom>
              <a:avLst/>
              <a:gdLst>
                <a:gd name="T0" fmla="*/ 39 w 41"/>
                <a:gd name="T1" fmla="*/ 4 h 4"/>
                <a:gd name="T2" fmla="*/ 2 w 41"/>
                <a:gd name="T3" fmla="*/ 4 h 4"/>
                <a:gd name="T4" fmla="*/ 0 w 41"/>
                <a:gd name="T5" fmla="*/ 2 h 4"/>
                <a:gd name="T6" fmla="*/ 2 w 41"/>
                <a:gd name="T7" fmla="*/ 0 h 4"/>
                <a:gd name="T8" fmla="*/ 39 w 41"/>
                <a:gd name="T9" fmla="*/ 0 h 4"/>
                <a:gd name="T10" fmla="*/ 41 w 41"/>
                <a:gd name="T11" fmla="*/ 2 h 4"/>
                <a:gd name="T12" fmla="*/ 39 w 41"/>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41" h="4">
                  <a:moveTo>
                    <a:pt x="39" y="4"/>
                  </a:moveTo>
                  <a:cubicBezTo>
                    <a:pt x="2" y="4"/>
                    <a:pt x="2" y="4"/>
                    <a:pt x="2" y="4"/>
                  </a:cubicBezTo>
                  <a:cubicBezTo>
                    <a:pt x="1" y="4"/>
                    <a:pt x="0" y="4"/>
                    <a:pt x="0" y="2"/>
                  </a:cubicBezTo>
                  <a:cubicBezTo>
                    <a:pt x="0" y="1"/>
                    <a:pt x="1" y="0"/>
                    <a:pt x="2" y="0"/>
                  </a:cubicBezTo>
                  <a:cubicBezTo>
                    <a:pt x="39" y="0"/>
                    <a:pt x="39" y="0"/>
                    <a:pt x="39" y="0"/>
                  </a:cubicBezTo>
                  <a:cubicBezTo>
                    <a:pt x="40" y="0"/>
                    <a:pt x="41" y="1"/>
                    <a:pt x="41" y="2"/>
                  </a:cubicBezTo>
                  <a:cubicBezTo>
                    <a:pt x="41" y="4"/>
                    <a:pt x="40" y="4"/>
                    <a:pt x="3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grpSp>
      <p:grpSp>
        <p:nvGrpSpPr>
          <p:cNvPr id="24" name="组合 23"/>
          <p:cNvGrpSpPr/>
          <p:nvPr/>
        </p:nvGrpSpPr>
        <p:grpSpPr>
          <a:xfrm>
            <a:off x="2135272" y="2052248"/>
            <a:ext cx="727517" cy="768085"/>
            <a:chOff x="2503488" y="3219451"/>
            <a:chExt cx="427037" cy="450850"/>
          </a:xfrm>
          <a:solidFill>
            <a:schemeClr val="tx1"/>
          </a:solidFill>
        </p:grpSpPr>
        <p:sp>
          <p:nvSpPr>
            <p:cNvPr id="25" name="Freeform 49"/>
            <p:cNvSpPr>
              <a:spLocks noEditPoints="1"/>
            </p:cNvSpPr>
            <p:nvPr/>
          </p:nvSpPr>
          <p:spPr bwMode="auto">
            <a:xfrm>
              <a:off x="2649538" y="3219451"/>
              <a:ext cx="134938" cy="134938"/>
            </a:xfrm>
            <a:custGeom>
              <a:avLst/>
              <a:gdLst>
                <a:gd name="T0" fmla="*/ 18 w 36"/>
                <a:gd name="T1" fmla="*/ 36 h 36"/>
                <a:gd name="T2" fmla="*/ 36 w 36"/>
                <a:gd name="T3" fmla="*/ 18 h 36"/>
                <a:gd name="T4" fmla="*/ 18 w 36"/>
                <a:gd name="T5" fmla="*/ 0 h 36"/>
                <a:gd name="T6" fmla="*/ 0 w 36"/>
                <a:gd name="T7" fmla="*/ 18 h 36"/>
                <a:gd name="T8" fmla="*/ 18 w 36"/>
                <a:gd name="T9" fmla="*/ 36 h 36"/>
                <a:gd name="T10" fmla="*/ 18 w 36"/>
                <a:gd name="T11" fmla="*/ 6 h 36"/>
                <a:gd name="T12" fmla="*/ 30 w 36"/>
                <a:gd name="T13" fmla="*/ 18 h 36"/>
                <a:gd name="T14" fmla="*/ 18 w 36"/>
                <a:gd name="T15" fmla="*/ 30 h 36"/>
                <a:gd name="T16" fmla="*/ 6 w 36"/>
                <a:gd name="T17" fmla="*/ 18 h 36"/>
                <a:gd name="T18" fmla="*/ 18 w 36"/>
                <a:gd name="T19" fmla="*/ 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28" y="36"/>
                    <a:pt x="36" y="28"/>
                    <a:pt x="36" y="18"/>
                  </a:cubicBezTo>
                  <a:cubicBezTo>
                    <a:pt x="36" y="8"/>
                    <a:pt x="28" y="0"/>
                    <a:pt x="18" y="0"/>
                  </a:cubicBezTo>
                  <a:cubicBezTo>
                    <a:pt x="8" y="0"/>
                    <a:pt x="0" y="8"/>
                    <a:pt x="0" y="18"/>
                  </a:cubicBezTo>
                  <a:cubicBezTo>
                    <a:pt x="0" y="28"/>
                    <a:pt x="8" y="36"/>
                    <a:pt x="18" y="36"/>
                  </a:cubicBezTo>
                  <a:close/>
                  <a:moveTo>
                    <a:pt x="18" y="6"/>
                  </a:moveTo>
                  <a:cubicBezTo>
                    <a:pt x="25" y="6"/>
                    <a:pt x="30" y="11"/>
                    <a:pt x="30" y="18"/>
                  </a:cubicBezTo>
                  <a:cubicBezTo>
                    <a:pt x="30" y="25"/>
                    <a:pt x="25" y="30"/>
                    <a:pt x="18" y="30"/>
                  </a:cubicBezTo>
                  <a:cubicBezTo>
                    <a:pt x="11" y="30"/>
                    <a:pt x="6" y="25"/>
                    <a:pt x="6" y="18"/>
                  </a:cubicBezTo>
                  <a:cubicBezTo>
                    <a:pt x="6" y="11"/>
                    <a:pt x="11" y="6"/>
                    <a:pt x="18"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6" name="Freeform 50"/>
            <p:cNvSpPr>
              <a:spLocks noEditPoints="1"/>
            </p:cNvSpPr>
            <p:nvPr/>
          </p:nvSpPr>
          <p:spPr bwMode="auto">
            <a:xfrm>
              <a:off x="2627313" y="3376613"/>
              <a:ext cx="179388" cy="293688"/>
            </a:xfrm>
            <a:custGeom>
              <a:avLst/>
              <a:gdLst>
                <a:gd name="T0" fmla="*/ 36 w 48"/>
                <a:gd name="T1" fmla="*/ 0 h 78"/>
                <a:gd name="T2" fmla="*/ 12 w 48"/>
                <a:gd name="T3" fmla="*/ 0 h 78"/>
                <a:gd name="T4" fmla="*/ 6 w 48"/>
                <a:gd name="T5" fmla="*/ 5 h 78"/>
                <a:gd name="T6" fmla="*/ 0 w 48"/>
                <a:gd name="T7" fmla="*/ 38 h 78"/>
                <a:gd name="T8" fmla="*/ 1 w 48"/>
                <a:gd name="T9" fmla="*/ 43 h 78"/>
                <a:gd name="T10" fmla="*/ 6 w 48"/>
                <a:gd name="T11" fmla="*/ 45 h 78"/>
                <a:gd name="T12" fmla="*/ 10 w 48"/>
                <a:gd name="T13" fmla="*/ 45 h 78"/>
                <a:gd name="T14" fmla="*/ 12 w 48"/>
                <a:gd name="T15" fmla="*/ 72 h 78"/>
                <a:gd name="T16" fmla="*/ 18 w 48"/>
                <a:gd name="T17" fmla="*/ 78 h 78"/>
                <a:gd name="T18" fmla="*/ 30 w 48"/>
                <a:gd name="T19" fmla="*/ 78 h 78"/>
                <a:gd name="T20" fmla="*/ 36 w 48"/>
                <a:gd name="T21" fmla="*/ 72 h 78"/>
                <a:gd name="T22" fmla="*/ 38 w 48"/>
                <a:gd name="T23" fmla="*/ 45 h 78"/>
                <a:gd name="T24" fmla="*/ 42 w 48"/>
                <a:gd name="T25" fmla="*/ 45 h 78"/>
                <a:gd name="T26" fmla="*/ 47 w 48"/>
                <a:gd name="T27" fmla="*/ 43 h 78"/>
                <a:gd name="T28" fmla="*/ 48 w 48"/>
                <a:gd name="T29" fmla="*/ 38 h 78"/>
                <a:gd name="T30" fmla="*/ 42 w 48"/>
                <a:gd name="T31" fmla="*/ 5 h 78"/>
                <a:gd name="T32" fmla="*/ 36 w 48"/>
                <a:gd name="T33" fmla="*/ 0 h 78"/>
                <a:gd name="T34" fmla="*/ 33 w 48"/>
                <a:gd name="T35" fmla="*/ 39 h 78"/>
                <a:gd name="T36" fmla="*/ 30 w 48"/>
                <a:gd name="T37" fmla="*/ 72 h 78"/>
                <a:gd name="T38" fmla="*/ 18 w 48"/>
                <a:gd name="T39" fmla="*/ 72 h 78"/>
                <a:gd name="T40" fmla="*/ 15 w 48"/>
                <a:gd name="T41" fmla="*/ 39 h 78"/>
                <a:gd name="T42" fmla="*/ 6 w 48"/>
                <a:gd name="T43" fmla="*/ 39 h 78"/>
                <a:gd name="T44" fmla="*/ 12 w 48"/>
                <a:gd name="T45" fmla="*/ 6 h 78"/>
                <a:gd name="T46" fmla="*/ 21 w 48"/>
                <a:gd name="T47" fmla="*/ 6 h 78"/>
                <a:gd name="T48" fmla="*/ 21 w 48"/>
                <a:gd name="T49" fmla="*/ 24 h 78"/>
                <a:gd name="T50" fmla="*/ 24 w 48"/>
                <a:gd name="T51" fmla="*/ 27 h 78"/>
                <a:gd name="T52" fmla="*/ 27 w 48"/>
                <a:gd name="T53" fmla="*/ 24 h 78"/>
                <a:gd name="T54" fmla="*/ 27 w 48"/>
                <a:gd name="T55" fmla="*/ 6 h 78"/>
                <a:gd name="T56" fmla="*/ 36 w 48"/>
                <a:gd name="T57" fmla="*/ 6 h 78"/>
                <a:gd name="T58" fmla="*/ 42 w 48"/>
                <a:gd name="T59" fmla="*/ 39 h 78"/>
                <a:gd name="T60" fmla="*/ 33 w 48"/>
                <a:gd name="T61"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 h="78">
                  <a:moveTo>
                    <a:pt x="36" y="0"/>
                  </a:moveTo>
                  <a:cubicBezTo>
                    <a:pt x="12" y="0"/>
                    <a:pt x="12" y="0"/>
                    <a:pt x="12" y="0"/>
                  </a:cubicBezTo>
                  <a:cubicBezTo>
                    <a:pt x="9" y="0"/>
                    <a:pt x="7" y="2"/>
                    <a:pt x="6" y="5"/>
                  </a:cubicBezTo>
                  <a:cubicBezTo>
                    <a:pt x="0" y="38"/>
                    <a:pt x="0" y="38"/>
                    <a:pt x="0" y="38"/>
                  </a:cubicBezTo>
                  <a:cubicBezTo>
                    <a:pt x="0" y="40"/>
                    <a:pt x="0" y="41"/>
                    <a:pt x="1" y="43"/>
                  </a:cubicBezTo>
                  <a:cubicBezTo>
                    <a:pt x="3" y="44"/>
                    <a:pt x="4" y="45"/>
                    <a:pt x="6" y="45"/>
                  </a:cubicBezTo>
                  <a:cubicBezTo>
                    <a:pt x="10" y="45"/>
                    <a:pt x="10" y="45"/>
                    <a:pt x="10" y="45"/>
                  </a:cubicBezTo>
                  <a:cubicBezTo>
                    <a:pt x="12" y="72"/>
                    <a:pt x="12" y="72"/>
                    <a:pt x="12" y="72"/>
                  </a:cubicBezTo>
                  <a:cubicBezTo>
                    <a:pt x="12" y="76"/>
                    <a:pt x="15" y="78"/>
                    <a:pt x="18" y="78"/>
                  </a:cubicBezTo>
                  <a:cubicBezTo>
                    <a:pt x="30" y="78"/>
                    <a:pt x="30" y="78"/>
                    <a:pt x="30" y="78"/>
                  </a:cubicBezTo>
                  <a:cubicBezTo>
                    <a:pt x="33" y="78"/>
                    <a:pt x="36" y="76"/>
                    <a:pt x="36" y="72"/>
                  </a:cubicBezTo>
                  <a:cubicBezTo>
                    <a:pt x="38" y="45"/>
                    <a:pt x="38" y="45"/>
                    <a:pt x="38" y="45"/>
                  </a:cubicBezTo>
                  <a:cubicBezTo>
                    <a:pt x="42" y="45"/>
                    <a:pt x="42" y="45"/>
                    <a:pt x="42" y="45"/>
                  </a:cubicBezTo>
                  <a:cubicBezTo>
                    <a:pt x="44" y="45"/>
                    <a:pt x="45" y="44"/>
                    <a:pt x="47" y="43"/>
                  </a:cubicBezTo>
                  <a:cubicBezTo>
                    <a:pt x="48" y="41"/>
                    <a:pt x="48" y="40"/>
                    <a:pt x="48" y="38"/>
                  </a:cubicBezTo>
                  <a:cubicBezTo>
                    <a:pt x="42" y="5"/>
                    <a:pt x="42" y="5"/>
                    <a:pt x="42" y="5"/>
                  </a:cubicBezTo>
                  <a:cubicBezTo>
                    <a:pt x="41" y="2"/>
                    <a:pt x="39" y="0"/>
                    <a:pt x="36" y="0"/>
                  </a:cubicBezTo>
                  <a:close/>
                  <a:moveTo>
                    <a:pt x="33" y="39"/>
                  </a:moveTo>
                  <a:cubicBezTo>
                    <a:pt x="30" y="72"/>
                    <a:pt x="30" y="72"/>
                    <a:pt x="30" y="72"/>
                  </a:cubicBezTo>
                  <a:cubicBezTo>
                    <a:pt x="18" y="72"/>
                    <a:pt x="18" y="72"/>
                    <a:pt x="18" y="72"/>
                  </a:cubicBezTo>
                  <a:cubicBezTo>
                    <a:pt x="15" y="39"/>
                    <a:pt x="15" y="39"/>
                    <a:pt x="15" y="39"/>
                  </a:cubicBezTo>
                  <a:cubicBezTo>
                    <a:pt x="6" y="39"/>
                    <a:pt x="6" y="39"/>
                    <a:pt x="6" y="39"/>
                  </a:cubicBezTo>
                  <a:cubicBezTo>
                    <a:pt x="12" y="6"/>
                    <a:pt x="12" y="6"/>
                    <a:pt x="12" y="6"/>
                  </a:cubicBezTo>
                  <a:cubicBezTo>
                    <a:pt x="21" y="6"/>
                    <a:pt x="21" y="6"/>
                    <a:pt x="21" y="6"/>
                  </a:cubicBezTo>
                  <a:cubicBezTo>
                    <a:pt x="21" y="24"/>
                    <a:pt x="21" y="24"/>
                    <a:pt x="21" y="24"/>
                  </a:cubicBezTo>
                  <a:cubicBezTo>
                    <a:pt x="21" y="26"/>
                    <a:pt x="22" y="27"/>
                    <a:pt x="24" y="27"/>
                  </a:cubicBezTo>
                  <a:cubicBezTo>
                    <a:pt x="26" y="27"/>
                    <a:pt x="27" y="26"/>
                    <a:pt x="27" y="24"/>
                  </a:cubicBezTo>
                  <a:cubicBezTo>
                    <a:pt x="27" y="6"/>
                    <a:pt x="27" y="6"/>
                    <a:pt x="27" y="6"/>
                  </a:cubicBezTo>
                  <a:cubicBezTo>
                    <a:pt x="36" y="6"/>
                    <a:pt x="36" y="6"/>
                    <a:pt x="36" y="6"/>
                  </a:cubicBezTo>
                  <a:cubicBezTo>
                    <a:pt x="42" y="39"/>
                    <a:pt x="42" y="39"/>
                    <a:pt x="42" y="39"/>
                  </a:cubicBezTo>
                  <a:lnTo>
                    <a:pt x="33"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7" name="Freeform 51"/>
            <p:cNvSpPr>
              <a:spLocks noEditPoints="1"/>
            </p:cNvSpPr>
            <p:nvPr/>
          </p:nvSpPr>
          <p:spPr bwMode="auto">
            <a:xfrm>
              <a:off x="2803525" y="3241676"/>
              <a:ext cx="107950" cy="109538"/>
            </a:xfrm>
            <a:custGeom>
              <a:avLst/>
              <a:gdLst>
                <a:gd name="T0" fmla="*/ 14 w 29"/>
                <a:gd name="T1" fmla="*/ 29 h 29"/>
                <a:gd name="T2" fmla="*/ 29 w 29"/>
                <a:gd name="T3" fmla="*/ 14 h 29"/>
                <a:gd name="T4" fmla="*/ 14 w 29"/>
                <a:gd name="T5" fmla="*/ 0 h 29"/>
                <a:gd name="T6" fmla="*/ 0 w 29"/>
                <a:gd name="T7" fmla="*/ 14 h 29"/>
                <a:gd name="T8" fmla="*/ 14 w 29"/>
                <a:gd name="T9" fmla="*/ 29 h 29"/>
                <a:gd name="T10" fmla="*/ 14 w 29"/>
                <a:gd name="T11" fmla="*/ 5 h 29"/>
                <a:gd name="T12" fmla="*/ 24 w 29"/>
                <a:gd name="T13" fmla="*/ 14 h 29"/>
                <a:gd name="T14" fmla="*/ 14 w 29"/>
                <a:gd name="T15" fmla="*/ 24 h 29"/>
                <a:gd name="T16" fmla="*/ 5 w 29"/>
                <a:gd name="T17" fmla="*/ 14 h 29"/>
                <a:gd name="T18" fmla="*/ 14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4" y="29"/>
                  </a:moveTo>
                  <a:cubicBezTo>
                    <a:pt x="22" y="29"/>
                    <a:pt x="29" y="22"/>
                    <a:pt x="29" y="14"/>
                  </a:cubicBezTo>
                  <a:cubicBezTo>
                    <a:pt x="29" y="6"/>
                    <a:pt x="22" y="0"/>
                    <a:pt x="14" y="0"/>
                  </a:cubicBezTo>
                  <a:cubicBezTo>
                    <a:pt x="6" y="0"/>
                    <a:pt x="0" y="6"/>
                    <a:pt x="0" y="14"/>
                  </a:cubicBezTo>
                  <a:cubicBezTo>
                    <a:pt x="0" y="22"/>
                    <a:pt x="6" y="29"/>
                    <a:pt x="14" y="29"/>
                  </a:cubicBezTo>
                  <a:close/>
                  <a:moveTo>
                    <a:pt x="14" y="5"/>
                  </a:moveTo>
                  <a:cubicBezTo>
                    <a:pt x="19" y="5"/>
                    <a:pt x="24" y="9"/>
                    <a:pt x="24" y="14"/>
                  </a:cubicBezTo>
                  <a:cubicBezTo>
                    <a:pt x="24" y="20"/>
                    <a:pt x="19" y="24"/>
                    <a:pt x="14" y="24"/>
                  </a:cubicBezTo>
                  <a:cubicBezTo>
                    <a:pt x="9" y="24"/>
                    <a:pt x="5" y="20"/>
                    <a:pt x="5" y="14"/>
                  </a:cubicBezTo>
                  <a:cubicBezTo>
                    <a:pt x="5" y="9"/>
                    <a:pt x="9" y="5"/>
                    <a:pt x="1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8" name="Freeform 52"/>
            <p:cNvSpPr>
              <a:spLocks/>
            </p:cNvSpPr>
            <p:nvPr/>
          </p:nvSpPr>
          <p:spPr bwMode="auto">
            <a:xfrm>
              <a:off x="2803525" y="3368676"/>
              <a:ext cx="127000" cy="233363"/>
            </a:xfrm>
            <a:custGeom>
              <a:avLst/>
              <a:gdLst>
                <a:gd name="T0" fmla="*/ 29 w 34"/>
                <a:gd name="T1" fmla="*/ 4 h 62"/>
                <a:gd name="T2" fmla="*/ 24 w 34"/>
                <a:gd name="T3" fmla="*/ 0 h 62"/>
                <a:gd name="T4" fmla="*/ 5 w 34"/>
                <a:gd name="T5" fmla="*/ 0 h 62"/>
                <a:gd name="T6" fmla="*/ 0 w 34"/>
                <a:gd name="T7" fmla="*/ 3 h 62"/>
                <a:gd name="T8" fmla="*/ 1 w 34"/>
                <a:gd name="T9" fmla="*/ 6 h 62"/>
                <a:gd name="T10" fmla="*/ 3 w 34"/>
                <a:gd name="T11" fmla="*/ 16 h 62"/>
                <a:gd name="T12" fmla="*/ 5 w 34"/>
                <a:gd name="T13" fmla="*/ 4 h 62"/>
                <a:gd name="T14" fmla="*/ 12 w 34"/>
                <a:gd name="T15" fmla="*/ 4 h 62"/>
                <a:gd name="T16" fmla="*/ 12 w 34"/>
                <a:gd name="T17" fmla="*/ 19 h 62"/>
                <a:gd name="T18" fmla="*/ 14 w 34"/>
                <a:gd name="T19" fmla="*/ 21 h 62"/>
                <a:gd name="T20" fmla="*/ 17 w 34"/>
                <a:gd name="T21" fmla="*/ 19 h 62"/>
                <a:gd name="T22" fmla="*/ 17 w 34"/>
                <a:gd name="T23" fmla="*/ 4 h 62"/>
                <a:gd name="T24" fmla="*/ 24 w 34"/>
                <a:gd name="T25" fmla="*/ 4 h 62"/>
                <a:gd name="T26" fmla="*/ 29 w 34"/>
                <a:gd name="T27" fmla="*/ 31 h 62"/>
                <a:gd name="T28" fmla="*/ 21 w 34"/>
                <a:gd name="T29" fmla="*/ 31 h 62"/>
                <a:gd name="T30" fmla="*/ 19 w 34"/>
                <a:gd name="T31" fmla="*/ 57 h 62"/>
                <a:gd name="T32" fmla="*/ 9 w 34"/>
                <a:gd name="T33" fmla="*/ 57 h 62"/>
                <a:gd name="T34" fmla="*/ 7 w 34"/>
                <a:gd name="T35" fmla="*/ 44 h 62"/>
                <a:gd name="T36" fmla="*/ 3 w 34"/>
                <a:gd name="T37" fmla="*/ 50 h 62"/>
                <a:gd name="T38" fmla="*/ 5 w 34"/>
                <a:gd name="T39" fmla="*/ 58 h 62"/>
                <a:gd name="T40" fmla="*/ 9 w 34"/>
                <a:gd name="T41" fmla="*/ 62 h 62"/>
                <a:gd name="T42" fmla="*/ 19 w 34"/>
                <a:gd name="T43" fmla="*/ 62 h 62"/>
                <a:gd name="T44" fmla="*/ 24 w 34"/>
                <a:gd name="T45" fmla="*/ 58 h 62"/>
                <a:gd name="T46" fmla="*/ 26 w 34"/>
                <a:gd name="T47" fmla="*/ 36 h 62"/>
                <a:gd name="T48" fmla="*/ 29 w 34"/>
                <a:gd name="T49" fmla="*/ 36 h 62"/>
                <a:gd name="T50" fmla="*/ 32 w 34"/>
                <a:gd name="T51" fmla="*/ 34 h 62"/>
                <a:gd name="T52" fmla="*/ 33 w 34"/>
                <a:gd name="T53" fmla="*/ 30 h 62"/>
                <a:gd name="T54" fmla="*/ 29 w 34"/>
                <a:gd name="T55"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 h="62">
                  <a:moveTo>
                    <a:pt x="29" y="4"/>
                  </a:moveTo>
                  <a:cubicBezTo>
                    <a:pt x="28" y="1"/>
                    <a:pt x="26" y="0"/>
                    <a:pt x="24" y="0"/>
                  </a:cubicBezTo>
                  <a:cubicBezTo>
                    <a:pt x="5" y="0"/>
                    <a:pt x="5" y="0"/>
                    <a:pt x="5" y="0"/>
                  </a:cubicBezTo>
                  <a:cubicBezTo>
                    <a:pt x="2" y="0"/>
                    <a:pt x="1" y="1"/>
                    <a:pt x="0" y="3"/>
                  </a:cubicBezTo>
                  <a:cubicBezTo>
                    <a:pt x="0" y="4"/>
                    <a:pt x="1" y="5"/>
                    <a:pt x="1" y="6"/>
                  </a:cubicBezTo>
                  <a:cubicBezTo>
                    <a:pt x="3" y="16"/>
                    <a:pt x="3" y="16"/>
                    <a:pt x="3" y="16"/>
                  </a:cubicBezTo>
                  <a:cubicBezTo>
                    <a:pt x="5" y="4"/>
                    <a:pt x="5" y="4"/>
                    <a:pt x="5" y="4"/>
                  </a:cubicBezTo>
                  <a:cubicBezTo>
                    <a:pt x="12" y="4"/>
                    <a:pt x="12" y="4"/>
                    <a:pt x="12" y="4"/>
                  </a:cubicBezTo>
                  <a:cubicBezTo>
                    <a:pt x="12" y="19"/>
                    <a:pt x="12" y="19"/>
                    <a:pt x="12" y="19"/>
                  </a:cubicBezTo>
                  <a:cubicBezTo>
                    <a:pt x="12" y="20"/>
                    <a:pt x="13" y="21"/>
                    <a:pt x="14" y="21"/>
                  </a:cubicBezTo>
                  <a:cubicBezTo>
                    <a:pt x="16" y="21"/>
                    <a:pt x="17" y="20"/>
                    <a:pt x="17" y="19"/>
                  </a:cubicBezTo>
                  <a:cubicBezTo>
                    <a:pt x="17" y="4"/>
                    <a:pt x="17" y="4"/>
                    <a:pt x="17" y="4"/>
                  </a:cubicBezTo>
                  <a:cubicBezTo>
                    <a:pt x="24" y="4"/>
                    <a:pt x="24" y="4"/>
                    <a:pt x="24" y="4"/>
                  </a:cubicBezTo>
                  <a:cubicBezTo>
                    <a:pt x="29" y="31"/>
                    <a:pt x="29" y="31"/>
                    <a:pt x="29" y="31"/>
                  </a:cubicBezTo>
                  <a:cubicBezTo>
                    <a:pt x="21" y="31"/>
                    <a:pt x="21" y="31"/>
                    <a:pt x="21" y="31"/>
                  </a:cubicBezTo>
                  <a:cubicBezTo>
                    <a:pt x="19" y="57"/>
                    <a:pt x="19" y="57"/>
                    <a:pt x="19" y="57"/>
                  </a:cubicBezTo>
                  <a:cubicBezTo>
                    <a:pt x="9" y="57"/>
                    <a:pt x="9" y="57"/>
                    <a:pt x="9" y="57"/>
                  </a:cubicBezTo>
                  <a:cubicBezTo>
                    <a:pt x="7" y="44"/>
                    <a:pt x="7" y="44"/>
                    <a:pt x="7" y="44"/>
                  </a:cubicBezTo>
                  <a:cubicBezTo>
                    <a:pt x="3" y="50"/>
                    <a:pt x="3" y="50"/>
                    <a:pt x="3" y="50"/>
                  </a:cubicBezTo>
                  <a:cubicBezTo>
                    <a:pt x="5" y="58"/>
                    <a:pt x="5" y="58"/>
                    <a:pt x="5" y="58"/>
                  </a:cubicBezTo>
                  <a:cubicBezTo>
                    <a:pt x="5" y="60"/>
                    <a:pt x="7" y="62"/>
                    <a:pt x="9" y="62"/>
                  </a:cubicBezTo>
                  <a:cubicBezTo>
                    <a:pt x="19" y="62"/>
                    <a:pt x="19" y="62"/>
                    <a:pt x="19" y="62"/>
                  </a:cubicBezTo>
                  <a:cubicBezTo>
                    <a:pt x="22" y="62"/>
                    <a:pt x="24" y="60"/>
                    <a:pt x="24" y="58"/>
                  </a:cubicBezTo>
                  <a:cubicBezTo>
                    <a:pt x="26" y="36"/>
                    <a:pt x="26" y="36"/>
                    <a:pt x="26" y="36"/>
                  </a:cubicBezTo>
                  <a:cubicBezTo>
                    <a:pt x="29" y="36"/>
                    <a:pt x="29" y="36"/>
                    <a:pt x="29" y="36"/>
                  </a:cubicBezTo>
                  <a:cubicBezTo>
                    <a:pt x="30" y="36"/>
                    <a:pt x="31" y="35"/>
                    <a:pt x="32" y="34"/>
                  </a:cubicBezTo>
                  <a:cubicBezTo>
                    <a:pt x="33" y="33"/>
                    <a:pt x="34" y="31"/>
                    <a:pt x="33" y="30"/>
                  </a:cubicBezTo>
                  <a:lnTo>
                    <a:pt x="29"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29" name="Freeform 53"/>
            <p:cNvSpPr>
              <a:spLocks noEditPoints="1"/>
            </p:cNvSpPr>
            <p:nvPr/>
          </p:nvSpPr>
          <p:spPr bwMode="auto">
            <a:xfrm>
              <a:off x="2522538" y="3241676"/>
              <a:ext cx="107950" cy="109538"/>
            </a:xfrm>
            <a:custGeom>
              <a:avLst/>
              <a:gdLst>
                <a:gd name="T0" fmla="*/ 15 w 29"/>
                <a:gd name="T1" fmla="*/ 29 h 29"/>
                <a:gd name="T2" fmla="*/ 29 w 29"/>
                <a:gd name="T3" fmla="*/ 14 h 29"/>
                <a:gd name="T4" fmla="*/ 15 w 29"/>
                <a:gd name="T5" fmla="*/ 0 h 29"/>
                <a:gd name="T6" fmla="*/ 0 w 29"/>
                <a:gd name="T7" fmla="*/ 14 h 29"/>
                <a:gd name="T8" fmla="*/ 15 w 29"/>
                <a:gd name="T9" fmla="*/ 29 h 29"/>
                <a:gd name="T10" fmla="*/ 15 w 29"/>
                <a:gd name="T11" fmla="*/ 5 h 29"/>
                <a:gd name="T12" fmla="*/ 24 w 29"/>
                <a:gd name="T13" fmla="*/ 14 h 29"/>
                <a:gd name="T14" fmla="*/ 15 w 29"/>
                <a:gd name="T15" fmla="*/ 24 h 29"/>
                <a:gd name="T16" fmla="*/ 5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23" y="29"/>
                    <a:pt x="29" y="22"/>
                    <a:pt x="29" y="14"/>
                  </a:cubicBezTo>
                  <a:cubicBezTo>
                    <a:pt x="29" y="6"/>
                    <a:pt x="23" y="0"/>
                    <a:pt x="15" y="0"/>
                  </a:cubicBezTo>
                  <a:cubicBezTo>
                    <a:pt x="7" y="0"/>
                    <a:pt x="0" y="6"/>
                    <a:pt x="0" y="14"/>
                  </a:cubicBezTo>
                  <a:cubicBezTo>
                    <a:pt x="0" y="22"/>
                    <a:pt x="7" y="29"/>
                    <a:pt x="15" y="29"/>
                  </a:cubicBezTo>
                  <a:close/>
                  <a:moveTo>
                    <a:pt x="15" y="5"/>
                  </a:moveTo>
                  <a:cubicBezTo>
                    <a:pt x="20" y="5"/>
                    <a:pt x="24" y="9"/>
                    <a:pt x="24" y="14"/>
                  </a:cubicBezTo>
                  <a:cubicBezTo>
                    <a:pt x="24" y="20"/>
                    <a:pt x="20" y="24"/>
                    <a:pt x="15" y="24"/>
                  </a:cubicBezTo>
                  <a:cubicBezTo>
                    <a:pt x="10" y="24"/>
                    <a:pt x="5" y="20"/>
                    <a:pt x="5" y="14"/>
                  </a:cubicBezTo>
                  <a:cubicBezTo>
                    <a:pt x="5" y="9"/>
                    <a:pt x="10" y="5"/>
                    <a:pt x="1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30" name="Freeform 54"/>
            <p:cNvSpPr>
              <a:spLocks/>
            </p:cNvSpPr>
            <p:nvPr/>
          </p:nvSpPr>
          <p:spPr bwMode="auto">
            <a:xfrm>
              <a:off x="2503488" y="3368676"/>
              <a:ext cx="127000" cy="233363"/>
            </a:xfrm>
            <a:custGeom>
              <a:avLst/>
              <a:gdLst>
                <a:gd name="T0" fmla="*/ 20 w 34"/>
                <a:gd name="T1" fmla="*/ 21 h 62"/>
                <a:gd name="T2" fmla="*/ 22 w 34"/>
                <a:gd name="T3" fmla="*/ 19 h 62"/>
                <a:gd name="T4" fmla="*/ 22 w 34"/>
                <a:gd name="T5" fmla="*/ 4 h 62"/>
                <a:gd name="T6" fmla="*/ 29 w 34"/>
                <a:gd name="T7" fmla="*/ 4 h 62"/>
                <a:gd name="T8" fmla="*/ 31 w 34"/>
                <a:gd name="T9" fmla="*/ 16 h 62"/>
                <a:gd name="T10" fmla="*/ 33 w 34"/>
                <a:gd name="T11" fmla="*/ 6 h 62"/>
                <a:gd name="T12" fmla="*/ 34 w 34"/>
                <a:gd name="T13" fmla="*/ 3 h 62"/>
                <a:gd name="T14" fmla="*/ 29 w 34"/>
                <a:gd name="T15" fmla="*/ 0 h 62"/>
                <a:gd name="T16" fmla="*/ 10 w 34"/>
                <a:gd name="T17" fmla="*/ 0 h 62"/>
                <a:gd name="T18" fmla="*/ 5 w 34"/>
                <a:gd name="T19" fmla="*/ 4 h 62"/>
                <a:gd name="T20" fmla="*/ 1 w 34"/>
                <a:gd name="T21" fmla="*/ 30 h 62"/>
                <a:gd name="T22" fmla="*/ 2 w 34"/>
                <a:gd name="T23" fmla="*/ 34 h 62"/>
                <a:gd name="T24" fmla="*/ 5 w 34"/>
                <a:gd name="T25" fmla="*/ 36 h 62"/>
                <a:gd name="T26" fmla="*/ 8 w 34"/>
                <a:gd name="T27" fmla="*/ 36 h 62"/>
                <a:gd name="T28" fmla="*/ 10 w 34"/>
                <a:gd name="T29" fmla="*/ 58 h 62"/>
                <a:gd name="T30" fmla="*/ 15 w 34"/>
                <a:gd name="T31" fmla="*/ 62 h 62"/>
                <a:gd name="T32" fmla="*/ 25 w 34"/>
                <a:gd name="T33" fmla="*/ 62 h 62"/>
                <a:gd name="T34" fmla="*/ 29 w 34"/>
                <a:gd name="T35" fmla="*/ 58 h 62"/>
                <a:gd name="T36" fmla="*/ 31 w 34"/>
                <a:gd name="T37" fmla="*/ 50 h 62"/>
                <a:gd name="T38" fmla="*/ 27 w 34"/>
                <a:gd name="T39" fmla="*/ 44 h 62"/>
                <a:gd name="T40" fmla="*/ 25 w 34"/>
                <a:gd name="T41" fmla="*/ 57 h 62"/>
                <a:gd name="T42" fmla="*/ 15 w 34"/>
                <a:gd name="T43" fmla="*/ 57 h 62"/>
                <a:gd name="T44" fmla="*/ 13 w 34"/>
                <a:gd name="T45" fmla="*/ 31 h 62"/>
                <a:gd name="T46" fmla="*/ 5 w 34"/>
                <a:gd name="T47" fmla="*/ 31 h 62"/>
                <a:gd name="T48" fmla="*/ 10 w 34"/>
                <a:gd name="T49" fmla="*/ 4 h 62"/>
                <a:gd name="T50" fmla="*/ 17 w 34"/>
                <a:gd name="T51" fmla="*/ 4 h 62"/>
                <a:gd name="T52" fmla="*/ 17 w 34"/>
                <a:gd name="T53" fmla="*/ 19 h 62"/>
                <a:gd name="T54" fmla="*/ 20 w 34"/>
                <a:gd name="T55" fmla="*/ 2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 h="62">
                  <a:moveTo>
                    <a:pt x="20" y="21"/>
                  </a:moveTo>
                  <a:cubicBezTo>
                    <a:pt x="21" y="21"/>
                    <a:pt x="22" y="20"/>
                    <a:pt x="22" y="19"/>
                  </a:cubicBezTo>
                  <a:cubicBezTo>
                    <a:pt x="22" y="4"/>
                    <a:pt x="22" y="4"/>
                    <a:pt x="22" y="4"/>
                  </a:cubicBezTo>
                  <a:cubicBezTo>
                    <a:pt x="29" y="4"/>
                    <a:pt x="29" y="4"/>
                    <a:pt x="29" y="4"/>
                  </a:cubicBezTo>
                  <a:cubicBezTo>
                    <a:pt x="31" y="16"/>
                    <a:pt x="31" y="16"/>
                    <a:pt x="31" y="16"/>
                  </a:cubicBezTo>
                  <a:cubicBezTo>
                    <a:pt x="33" y="6"/>
                    <a:pt x="33" y="6"/>
                    <a:pt x="33" y="6"/>
                  </a:cubicBezTo>
                  <a:cubicBezTo>
                    <a:pt x="33" y="5"/>
                    <a:pt x="34" y="4"/>
                    <a:pt x="34" y="3"/>
                  </a:cubicBezTo>
                  <a:cubicBezTo>
                    <a:pt x="33" y="1"/>
                    <a:pt x="32" y="0"/>
                    <a:pt x="29" y="0"/>
                  </a:cubicBezTo>
                  <a:cubicBezTo>
                    <a:pt x="10" y="0"/>
                    <a:pt x="10" y="0"/>
                    <a:pt x="10" y="0"/>
                  </a:cubicBezTo>
                  <a:cubicBezTo>
                    <a:pt x="8" y="0"/>
                    <a:pt x="6" y="1"/>
                    <a:pt x="5" y="4"/>
                  </a:cubicBezTo>
                  <a:cubicBezTo>
                    <a:pt x="1" y="30"/>
                    <a:pt x="1" y="30"/>
                    <a:pt x="1" y="30"/>
                  </a:cubicBezTo>
                  <a:cubicBezTo>
                    <a:pt x="0" y="31"/>
                    <a:pt x="1" y="33"/>
                    <a:pt x="2" y="34"/>
                  </a:cubicBezTo>
                  <a:cubicBezTo>
                    <a:pt x="3" y="35"/>
                    <a:pt x="4" y="36"/>
                    <a:pt x="5" y="36"/>
                  </a:cubicBezTo>
                  <a:cubicBezTo>
                    <a:pt x="8" y="36"/>
                    <a:pt x="8" y="36"/>
                    <a:pt x="8" y="36"/>
                  </a:cubicBezTo>
                  <a:cubicBezTo>
                    <a:pt x="10" y="58"/>
                    <a:pt x="10" y="58"/>
                    <a:pt x="10" y="58"/>
                  </a:cubicBezTo>
                  <a:cubicBezTo>
                    <a:pt x="10" y="60"/>
                    <a:pt x="12" y="62"/>
                    <a:pt x="15" y="62"/>
                  </a:cubicBezTo>
                  <a:cubicBezTo>
                    <a:pt x="25" y="62"/>
                    <a:pt x="25" y="62"/>
                    <a:pt x="25" y="62"/>
                  </a:cubicBezTo>
                  <a:cubicBezTo>
                    <a:pt x="27" y="62"/>
                    <a:pt x="29" y="60"/>
                    <a:pt x="29" y="58"/>
                  </a:cubicBezTo>
                  <a:cubicBezTo>
                    <a:pt x="31" y="50"/>
                    <a:pt x="31" y="50"/>
                    <a:pt x="31" y="50"/>
                  </a:cubicBezTo>
                  <a:cubicBezTo>
                    <a:pt x="27" y="44"/>
                    <a:pt x="27" y="44"/>
                    <a:pt x="27" y="44"/>
                  </a:cubicBezTo>
                  <a:cubicBezTo>
                    <a:pt x="25" y="57"/>
                    <a:pt x="25" y="57"/>
                    <a:pt x="25" y="57"/>
                  </a:cubicBezTo>
                  <a:cubicBezTo>
                    <a:pt x="15" y="57"/>
                    <a:pt x="15" y="57"/>
                    <a:pt x="15" y="57"/>
                  </a:cubicBezTo>
                  <a:cubicBezTo>
                    <a:pt x="13" y="31"/>
                    <a:pt x="13" y="31"/>
                    <a:pt x="13" y="31"/>
                  </a:cubicBezTo>
                  <a:cubicBezTo>
                    <a:pt x="5" y="31"/>
                    <a:pt x="5" y="31"/>
                    <a:pt x="5" y="31"/>
                  </a:cubicBezTo>
                  <a:cubicBezTo>
                    <a:pt x="10" y="4"/>
                    <a:pt x="10" y="4"/>
                    <a:pt x="10" y="4"/>
                  </a:cubicBezTo>
                  <a:cubicBezTo>
                    <a:pt x="17" y="4"/>
                    <a:pt x="17" y="4"/>
                    <a:pt x="17" y="4"/>
                  </a:cubicBezTo>
                  <a:cubicBezTo>
                    <a:pt x="17" y="19"/>
                    <a:pt x="17" y="19"/>
                    <a:pt x="17" y="19"/>
                  </a:cubicBezTo>
                  <a:cubicBezTo>
                    <a:pt x="17" y="20"/>
                    <a:pt x="18" y="21"/>
                    <a:pt x="20"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grpSp>
      <p:grpSp>
        <p:nvGrpSpPr>
          <p:cNvPr id="31" name="组合 30"/>
          <p:cNvGrpSpPr/>
          <p:nvPr/>
        </p:nvGrpSpPr>
        <p:grpSpPr>
          <a:xfrm>
            <a:off x="6922593" y="2064418"/>
            <a:ext cx="781609" cy="781609"/>
            <a:chOff x="5194300" y="3211513"/>
            <a:chExt cx="458788" cy="458788"/>
          </a:xfrm>
          <a:solidFill>
            <a:schemeClr val="tx1"/>
          </a:solidFill>
        </p:grpSpPr>
        <p:sp>
          <p:nvSpPr>
            <p:cNvPr id="32" name="Freeform 57"/>
            <p:cNvSpPr>
              <a:spLocks noEditPoints="1"/>
            </p:cNvSpPr>
            <p:nvPr/>
          </p:nvSpPr>
          <p:spPr bwMode="auto">
            <a:xfrm>
              <a:off x="5194300" y="3211513"/>
              <a:ext cx="458788" cy="458788"/>
            </a:xfrm>
            <a:custGeom>
              <a:avLst/>
              <a:gdLst>
                <a:gd name="T0" fmla="*/ 114 w 122"/>
                <a:gd name="T1" fmla="*/ 8 h 122"/>
                <a:gd name="T2" fmla="*/ 84 w 122"/>
                <a:gd name="T3" fmla="*/ 8 h 122"/>
                <a:gd name="T4" fmla="*/ 46 w 122"/>
                <a:gd name="T5" fmla="*/ 47 h 122"/>
                <a:gd name="T6" fmla="*/ 46 w 122"/>
                <a:gd name="T7" fmla="*/ 55 h 122"/>
                <a:gd name="T8" fmla="*/ 12 w 122"/>
                <a:gd name="T9" fmla="*/ 89 h 122"/>
                <a:gd name="T10" fmla="*/ 6 w 122"/>
                <a:gd name="T11" fmla="*/ 112 h 122"/>
                <a:gd name="T12" fmla="*/ 1 w 122"/>
                <a:gd name="T13" fmla="*/ 117 h 122"/>
                <a:gd name="T14" fmla="*/ 1 w 122"/>
                <a:gd name="T15" fmla="*/ 121 h 122"/>
                <a:gd name="T16" fmla="*/ 5 w 122"/>
                <a:gd name="T17" fmla="*/ 121 h 122"/>
                <a:gd name="T18" fmla="*/ 10 w 122"/>
                <a:gd name="T19" fmla="*/ 116 h 122"/>
                <a:gd name="T20" fmla="*/ 33 w 122"/>
                <a:gd name="T21" fmla="*/ 110 h 122"/>
                <a:gd name="T22" fmla="*/ 67 w 122"/>
                <a:gd name="T23" fmla="*/ 76 h 122"/>
                <a:gd name="T24" fmla="*/ 75 w 122"/>
                <a:gd name="T25" fmla="*/ 76 h 122"/>
                <a:gd name="T26" fmla="*/ 114 w 122"/>
                <a:gd name="T27" fmla="*/ 38 h 122"/>
                <a:gd name="T28" fmla="*/ 114 w 122"/>
                <a:gd name="T29" fmla="*/ 8 h 122"/>
                <a:gd name="T30" fmla="*/ 29 w 122"/>
                <a:gd name="T31" fmla="*/ 106 h 122"/>
                <a:gd name="T32" fmla="*/ 12 w 122"/>
                <a:gd name="T33" fmla="*/ 110 h 122"/>
                <a:gd name="T34" fmla="*/ 16 w 122"/>
                <a:gd name="T35" fmla="*/ 93 h 122"/>
                <a:gd name="T36" fmla="*/ 50 w 122"/>
                <a:gd name="T37" fmla="*/ 59 h 122"/>
                <a:gd name="T38" fmla="*/ 63 w 122"/>
                <a:gd name="T39" fmla="*/ 72 h 122"/>
                <a:gd name="T40" fmla="*/ 29 w 122"/>
                <a:gd name="T41" fmla="*/ 106 h 122"/>
                <a:gd name="T42" fmla="*/ 71 w 122"/>
                <a:gd name="T43" fmla="*/ 72 h 122"/>
                <a:gd name="T44" fmla="*/ 50 w 122"/>
                <a:gd name="T45" fmla="*/ 51 h 122"/>
                <a:gd name="T46" fmla="*/ 88 w 122"/>
                <a:gd name="T47" fmla="*/ 12 h 122"/>
                <a:gd name="T48" fmla="*/ 110 w 122"/>
                <a:gd name="T49" fmla="*/ 12 h 122"/>
                <a:gd name="T50" fmla="*/ 110 w 122"/>
                <a:gd name="T51" fmla="*/ 34 h 122"/>
                <a:gd name="T52" fmla="*/ 71 w 122"/>
                <a:gd name="T53" fmla="*/ 7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2" h="122">
                  <a:moveTo>
                    <a:pt x="114" y="8"/>
                  </a:moveTo>
                  <a:cubicBezTo>
                    <a:pt x="106" y="0"/>
                    <a:pt x="92" y="0"/>
                    <a:pt x="84" y="8"/>
                  </a:cubicBezTo>
                  <a:cubicBezTo>
                    <a:pt x="46" y="47"/>
                    <a:pt x="46" y="47"/>
                    <a:pt x="46" y="47"/>
                  </a:cubicBezTo>
                  <a:cubicBezTo>
                    <a:pt x="43" y="49"/>
                    <a:pt x="43" y="53"/>
                    <a:pt x="46" y="55"/>
                  </a:cubicBezTo>
                  <a:cubicBezTo>
                    <a:pt x="12" y="89"/>
                    <a:pt x="12" y="89"/>
                    <a:pt x="12" y="89"/>
                  </a:cubicBezTo>
                  <a:cubicBezTo>
                    <a:pt x="6" y="94"/>
                    <a:pt x="2" y="106"/>
                    <a:pt x="6" y="112"/>
                  </a:cubicBezTo>
                  <a:cubicBezTo>
                    <a:pt x="1" y="117"/>
                    <a:pt x="1" y="117"/>
                    <a:pt x="1" y="117"/>
                  </a:cubicBezTo>
                  <a:cubicBezTo>
                    <a:pt x="0" y="118"/>
                    <a:pt x="0" y="120"/>
                    <a:pt x="1" y="121"/>
                  </a:cubicBezTo>
                  <a:cubicBezTo>
                    <a:pt x="2" y="122"/>
                    <a:pt x="4" y="122"/>
                    <a:pt x="5" y="121"/>
                  </a:cubicBezTo>
                  <a:cubicBezTo>
                    <a:pt x="10" y="116"/>
                    <a:pt x="10" y="116"/>
                    <a:pt x="10" y="116"/>
                  </a:cubicBezTo>
                  <a:cubicBezTo>
                    <a:pt x="16" y="120"/>
                    <a:pt x="28" y="116"/>
                    <a:pt x="33" y="110"/>
                  </a:cubicBezTo>
                  <a:cubicBezTo>
                    <a:pt x="67" y="76"/>
                    <a:pt x="67" y="76"/>
                    <a:pt x="67" y="76"/>
                  </a:cubicBezTo>
                  <a:cubicBezTo>
                    <a:pt x="69" y="79"/>
                    <a:pt x="73" y="79"/>
                    <a:pt x="75" y="76"/>
                  </a:cubicBezTo>
                  <a:cubicBezTo>
                    <a:pt x="114" y="38"/>
                    <a:pt x="114" y="38"/>
                    <a:pt x="114" y="38"/>
                  </a:cubicBezTo>
                  <a:cubicBezTo>
                    <a:pt x="122" y="30"/>
                    <a:pt x="122" y="16"/>
                    <a:pt x="114" y="8"/>
                  </a:cubicBezTo>
                  <a:close/>
                  <a:moveTo>
                    <a:pt x="29" y="106"/>
                  </a:moveTo>
                  <a:cubicBezTo>
                    <a:pt x="25" y="110"/>
                    <a:pt x="15" y="114"/>
                    <a:pt x="12" y="110"/>
                  </a:cubicBezTo>
                  <a:cubicBezTo>
                    <a:pt x="8" y="107"/>
                    <a:pt x="12" y="97"/>
                    <a:pt x="16" y="93"/>
                  </a:cubicBezTo>
                  <a:cubicBezTo>
                    <a:pt x="50" y="59"/>
                    <a:pt x="50" y="59"/>
                    <a:pt x="50" y="59"/>
                  </a:cubicBezTo>
                  <a:cubicBezTo>
                    <a:pt x="63" y="72"/>
                    <a:pt x="63" y="72"/>
                    <a:pt x="63" y="72"/>
                  </a:cubicBezTo>
                  <a:lnTo>
                    <a:pt x="29" y="106"/>
                  </a:lnTo>
                  <a:close/>
                  <a:moveTo>
                    <a:pt x="71" y="72"/>
                  </a:moveTo>
                  <a:cubicBezTo>
                    <a:pt x="50" y="51"/>
                    <a:pt x="50" y="51"/>
                    <a:pt x="50" y="51"/>
                  </a:cubicBezTo>
                  <a:cubicBezTo>
                    <a:pt x="88" y="12"/>
                    <a:pt x="88" y="12"/>
                    <a:pt x="88" y="12"/>
                  </a:cubicBezTo>
                  <a:cubicBezTo>
                    <a:pt x="94" y="7"/>
                    <a:pt x="104" y="7"/>
                    <a:pt x="110" y="12"/>
                  </a:cubicBezTo>
                  <a:cubicBezTo>
                    <a:pt x="115" y="18"/>
                    <a:pt x="115" y="28"/>
                    <a:pt x="110" y="34"/>
                  </a:cubicBezTo>
                  <a:lnTo>
                    <a:pt x="71"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33" name="Freeform 58"/>
            <p:cNvSpPr>
              <a:spLocks/>
            </p:cNvSpPr>
            <p:nvPr/>
          </p:nvSpPr>
          <p:spPr bwMode="auto">
            <a:xfrm>
              <a:off x="5499100" y="3379788"/>
              <a:ext cx="142875" cy="147638"/>
            </a:xfrm>
            <a:custGeom>
              <a:avLst/>
              <a:gdLst>
                <a:gd name="T0" fmla="*/ 37 w 38"/>
                <a:gd name="T1" fmla="*/ 2 h 39"/>
                <a:gd name="T2" fmla="*/ 33 w 38"/>
                <a:gd name="T3" fmla="*/ 2 h 39"/>
                <a:gd name="T4" fmla="*/ 1 w 38"/>
                <a:gd name="T5" fmla="*/ 33 h 39"/>
                <a:gd name="T6" fmla="*/ 1 w 38"/>
                <a:gd name="T7" fmla="*/ 38 h 39"/>
                <a:gd name="T8" fmla="*/ 5 w 38"/>
                <a:gd name="T9" fmla="*/ 38 h 39"/>
                <a:gd name="T10" fmla="*/ 37 w 38"/>
                <a:gd name="T11" fmla="*/ 6 h 39"/>
                <a:gd name="T12" fmla="*/ 37 w 38"/>
                <a:gd name="T13" fmla="*/ 2 h 39"/>
              </a:gdLst>
              <a:ahLst/>
              <a:cxnLst>
                <a:cxn ang="0">
                  <a:pos x="T0" y="T1"/>
                </a:cxn>
                <a:cxn ang="0">
                  <a:pos x="T2" y="T3"/>
                </a:cxn>
                <a:cxn ang="0">
                  <a:pos x="T4" y="T5"/>
                </a:cxn>
                <a:cxn ang="0">
                  <a:pos x="T6" y="T7"/>
                </a:cxn>
                <a:cxn ang="0">
                  <a:pos x="T8" y="T9"/>
                </a:cxn>
                <a:cxn ang="0">
                  <a:pos x="T10" y="T11"/>
                </a:cxn>
                <a:cxn ang="0">
                  <a:pos x="T12" y="T13"/>
                </a:cxn>
              </a:cxnLst>
              <a:rect l="0" t="0" r="r" b="b"/>
              <a:pathLst>
                <a:path w="38" h="39">
                  <a:moveTo>
                    <a:pt x="37" y="2"/>
                  </a:moveTo>
                  <a:cubicBezTo>
                    <a:pt x="36" y="0"/>
                    <a:pt x="34" y="0"/>
                    <a:pt x="33" y="2"/>
                  </a:cubicBezTo>
                  <a:cubicBezTo>
                    <a:pt x="1" y="33"/>
                    <a:pt x="1" y="33"/>
                    <a:pt x="1" y="33"/>
                  </a:cubicBezTo>
                  <a:cubicBezTo>
                    <a:pt x="0" y="35"/>
                    <a:pt x="0" y="37"/>
                    <a:pt x="1" y="38"/>
                  </a:cubicBezTo>
                  <a:cubicBezTo>
                    <a:pt x="2" y="39"/>
                    <a:pt x="4" y="39"/>
                    <a:pt x="5" y="38"/>
                  </a:cubicBezTo>
                  <a:cubicBezTo>
                    <a:pt x="37" y="6"/>
                    <a:pt x="37" y="6"/>
                    <a:pt x="37" y="6"/>
                  </a:cubicBezTo>
                  <a:cubicBezTo>
                    <a:pt x="38" y="5"/>
                    <a:pt x="38" y="3"/>
                    <a:pt x="3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grpSp>
      <p:grpSp>
        <p:nvGrpSpPr>
          <p:cNvPr id="34" name="组合 33"/>
          <p:cNvGrpSpPr/>
          <p:nvPr/>
        </p:nvGrpSpPr>
        <p:grpSpPr>
          <a:xfrm>
            <a:off x="9365611" y="2052248"/>
            <a:ext cx="613928" cy="768085"/>
            <a:chOff x="7943850" y="4570413"/>
            <a:chExt cx="360363" cy="450850"/>
          </a:xfrm>
          <a:solidFill>
            <a:schemeClr val="tx1"/>
          </a:solidFill>
        </p:grpSpPr>
        <p:sp>
          <p:nvSpPr>
            <p:cNvPr id="35" name="Freeform 71"/>
            <p:cNvSpPr>
              <a:spLocks noEditPoints="1"/>
            </p:cNvSpPr>
            <p:nvPr/>
          </p:nvSpPr>
          <p:spPr bwMode="auto">
            <a:xfrm>
              <a:off x="7943850" y="4570413"/>
              <a:ext cx="360363" cy="450850"/>
            </a:xfrm>
            <a:custGeom>
              <a:avLst/>
              <a:gdLst>
                <a:gd name="T0" fmla="*/ 90 w 96"/>
                <a:gd name="T1" fmla="*/ 18 h 120"/>
                <a:gd name="T2" fmla="*/ 78 w 96"/>
                <a:gd name="T3" fmla="*/ 18 h 120"/>
                <a:gd name="T4" fmla="*/ 72 w 96"/>
                <a:gd name="T5" fmla="*/ 12 h 120"/>
                <a:gd name="T6" fmla="*/ 66 w 96"/>
                <a:gd name="T7" fmla="*/ 12 h 120"/>
                <a:gd name="T8" fmla="*/ 66 w 96"/>
                <a:gd name="T9" fmla="*/ 6 h 120"/>
                <a:gd name="T10" fmla="*/ 60 w 96"/>
                <a:gd name="T11" fmla="*/ 0 h 120"/>
                <a:gd name="T12" fmla="*/ 36 w 96"/>
                <a:gd name="T13" fmla="*/ 0 h 120"/>
                <a:gd name="T14" fmla="*/ 30 w 96"/>
                <a:gd name="T15" fmla="*/ 6 h 120"/>
                <a:gd name="T16" fmla="*/ 30 w 96"/>
                <a:gd name="T17" fmla="*/ 12 h 120"/>
                <a:gd name="T18" fmla="*/ 24 w 96"/>
                <a:gd name="T19" fmla="*/ 12 h 120"/>
                <a:gd name="T20" fmla="*/ 18 w 96"/>
                <a:gd name="T21" fmla="*/ 18 h 120"/>
                <a:gd name="T22" fmla="*/ 6 w 96"/>
                <a:gd name="T23" fmla="*/ 18 h 120"/>
                <a:gd name="T24" fmla="*/ 0 w 96"/>
                <a:gd name="T25" fmla="*/ 24 h 120"/>
                <a:gd name="T26" fmla="*/ 0 w 96"/>
                <a:gd name="T27" fmla="*/ 114 h 120"/>
                <a:gd name="T28" fmla="*/ 6 w 96"/>
                <a:gd name="T29" fmla="*/ 120 h 120"/>
                <a:gd name="T30" fmla="*/ 90 w 96"/>
                <a:gd name="T31" fmla="*/ 120 h 120"/>
                <a:gd name="T32" fmla="*/ 96 w 96"/>
                <a:gd name="T33" fmla="*/ 114 h 120"/>
                <a:gd name="T34" fmla="*/ 96 w 96"/>
                <a:gd name="T35" fmla="*/ 24 h 120"/>
                <a:gd name="T36" fmla="*/ 90 w 96"/>
                <a:gd name="T37" fmla="*/ 18 h 120"/>
                <a:gd name="T38" fmla="*/ 24 w 96"/>
                <a:gd name="T39" fmla="*/ 18 h 120"/>
                <a:gd name="T40" fmla="*/ 36 w 96"/>
                <a:gd name="T41" fmla="*/ 18 h 120"/>
                <a:gd name="T42" fmla="*/ 36 w 96"/>
                <a:gd name="T43" fmla="*/ 6 h 120"/>
                <a:gd name="T44" fmla="*/ 60 w 96"/>
                <a:gd name="T45" fmla="*/ 6 h 120"/>
                <a:gd name="T46" fmla="*/ 60 w 96"/>
                <a:gd name="T47" fmla="*/ 18 h 120"/>
                <a:gd name="T48" fmla="*/ 72 w 96"/>
                <a:gd name="T49" fmla="*/ 18 h 120"/>
                <a:gd name="T50" fmla="*/ 72 w 96"/>
                <a:gd name="T51" fmla="*/ 24 h 120"/>
                <a:gd name="T52" fmla="*/ 24 w 96"/>
                <a:gd name="T53" fmla="*/ 24 h 120"/>
                <a:gd name="T54" fmla="*/ 24 w 96"/>
                <a:gd name="T55" fmla="*/ 18 h 120"/>
                <a:gd name="T56" fmla="*/ 90 w 96"/>
                <a:gd name="T57" fmla="*/ 114 h 120"/>
                <a:gd name="T58" fmla="*/ 6 w 96"/>
                <a:gd name="T59" fmla="*/ 114 h 120"/>
                <a:gd name="T60" fmla="*/ 6 w 96"/>
                <a:gd name="T61" fmla="*/ 24 h 120"/>
                <a:gd name="T62" fmla="*/ 18 w 96"/>
                <a:gd name="T63" fmla="*/ 24 h 120"/>
                <a:gd name="T64" fmla="*/ 24 w 96"/>
                <a:gd name="T65" fmla="*/ 30 h 120"/>
                <a:gd name="T66" fmla="*/ 72 w 96"/>
                <a:gd name="T67" fmla="*/ 30 h 120"/>
                <a:gd name="T68" fmla="*/ 78 w 96"/>
                <a:gd name="T69" fmla="*/ 24 h 120"/>
                <a:gd name="T70" fmla="*/ 90 w 96"/>
                <a:gd name="T71" fmla="*/ 24 h 120"/>
                <a:gd name="T72" fmla="*/ 90 w 96"/>
                <a:gd name="T73" fmla="*/ 11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6" h="120">
                  <a:moveTo>
                    <a:pt x="90" y="18"/>
                  </a:moveTo>
                  <a:cubicBezTo>
                    <a:pt x="78" y="18"/>
                    <a:pt x="78" y="18"/>
                    <a:pt x="78" y="18"/>
                  </a:cubicBezTo>
                  <a:cubicBezTo>
                    <a:pt x="78" y="15"/>
                    <a:pt x="75" y="12"/>
                    <a:pt x="72" y="12"/>
                  </a:cubicBezTo>
                  <a:cubicBezTo>
                    <a:pt x="66" y="12"/>
                    <a:pt x="66" y="12"/>
                    <a:pt x="66" y="12"/>
                  </a:cubicBezTo>
                  <a:cubicBezTo>
                    <a:pt x="66" y="6"/>
                    <a:pt x="66" y="6"/>
                    <a:pt x="66" y="6"/>
                  </a:cubicBezTo>
                  <a:cubicBezTo>
                    <a:pt x="66" y="3"/>
                    <a:pt x="63" y="0"/>
                    <a:pt x="60" y="0"/>
                  </a:cubicBezTo>
                  <a:cubicBezTo>
                    <a:pt x="36" y="0"/>
                    <a:pt x="36" y="0"/>
                    <a:pt x="36" y="0"/>
                  </a:cubicBezTo>
                  <a:cubicBezTo>
                    <a:pt x="33" y="0"/>
                    <a:pt x="30" y="3"/>
                    <a:pt x="30" y="6"/>
                  </a:cubicBezTo>
                  <a:cubicBezTo>
                    <a:pt x="30" y="12"/>
                    <a:pt x="30" y="12"/>
                    <a:pt x="30" y="12"/>
                  </a:cubicBezTo>
                  <a:cubicBezTo>
                    <a:pt x="24" y="12"/>
                    <a:pt x="24" y="12"/>
                    <a:pt x="24" y="12"/>
                  </a:cubicBezTo>
                  <a:cubicBezTo>
                    <a:pt x="21" y="12"/>
                    <a:pt x="18" y="15"/>
                    <a:pt x="18" y="18"/>
                  </a:cubicBezTo>
                  <a:cubicBezTo>
                    <a:pt x="6" y="18"/>
                    <a:pt x="6" y="18"/>
                    <a:pt x="6" y="18"/>
                  </a:cubicBezTo>
                  <a:cubicBezTo>
                    <a:pt x="3" y="18"/>
                    <a:pt x="0" y="21"/>
                    <a:pt x="0" y="24"/>
                  </a:cubicBezTo>
                  <a:cubicBezTo>
                    <a:pt x="0" y="114"/>
                    <a:pt x="0" y="114"/>
                    <a:pt x="0" y="114"/>
                  </a:cubicBezTo>
                  <a:cubicBezTo>
                    <a:pt x="0" y="117"/>
                    <a:pt x="3" y="120"/>
                    <a:pt x="6" y="120"/>
                  </a:cubicBezTo>
                  <a:cubicBezTo>
                    <a:pt x="90" y="120"/>
                    <a:pt x="90" y="120"/>
                    <a:pt x="90" y="120"/>
                  </a:cubicBezTo>
                  <a:cubicBezTo>
                    <a:pt x="93" y="120"/>
                    <a:pt x="96" y="117"/>
                    <a:pt x="96" y="114"/>
                  </a:cubicBezTo>
                  <a:cubicBezTo>
                    <a:pt x="96" y="24"/>
                    <a:pt x="96" y="24"/>
                    <a:pt x="96" y="24"/>
                  </a:cubicBezTo>
                  <a:cubicBezTo>
                    <a:pt x="96" y="21"/>
                    <a:pt x="93" y="18"/>
                    <a:pt x="90" y="18"/>
                  </a:cubicBezTo>
                  <a:close/>
                  <a:moveTo>
                    <a:pt x="24" y="18"/>
                  </a:moveTo>
                  <a:cubicBezTo>
                    <a:pt x="36" y="18"/>
                    <a:pt x="36" y="18"/>
                    <a:pt x="36" y="18"/>
                  </a:cubicBezTo>
                  <a:cubicBezTo>
                    <a:pt x="36" y="6"/>
                    <a:pt x="36" y="6"/>
                    <a:pt x="36" y="6"/>
                  </a:cubicBezTo>
                  <a:cubicBezTo>
                    <a:pt x="60" y="6"/>
                    <a:pt x="60" y="6"/>
                    <a:pt x="60" y="6"/>
                  </a:cubicBezTo>
                  <a:cubicBezTo>
                    <a:pt x="60" y="18"/>
                    <a:pt x="60" y="18"/>
                    <a:pt x="60" y="18"/>
                  </a:cubicBezTo>
                  <a:cubicBezTo>
                    <a:pt x="72" y="18"/>
                    <a:pt x="72" y="18"/>
                    <a:pt x="72" y="18"/>
                  </a:cubicBezTo>
                  <a:cubicBezTo>
                    <a:pt x="72" y="24"/>
                    <a:pt x="72" y="24"/>
                    <a:pt x="72" y="24"/>
                  </a:cubicBezTo>
                  <a:cubicBezTo>
                    <a:pt x="24" y="24"/>
                    <a:pt x="24" y="24"/>
                    <a:pt x="24" y="24"/>
                  </a:cubicBezTo>
                  <a:lnTo>
                    <a:pt x="24" y="18"/>
                  </a:lnTo>
                  <a:close/>
                  <a:moveTo>
                    <a:pt x="90" y="114"/>
                  </a:moveTo>
                  <a:cubicBezTo>
                    <a:pt x="6" y="114"/>
                    <a:pt x="6" y="114"/>
                    <a:pt x="6" y="114"/>
                  </a:cubicBezTo>
                  <a:cubicBezTo>
                    <a:pt x="6" y="24"/>
                    <a:pt x="6" y="24"/>
                    <a:pt x="6" y="24"/>
                  </a:cubicBezTo>
                  <a:cubicBezTo>
                    <a:pt x="18" y="24"/>
                    <a:pt x="18" y="24"/>
                    <a:pt x="18" y="24"/>
                  </a:cubicBezTo>
                  <a:cubicBezTo>
                    <a:pt x="18" y="27"/>
                    <a:pt x="21" y="30"/>
                    <a:pt x="24" y="30"/>
                  </a:cubicBezTo>
                  <a:cubicBezTo>
                    <a:pt x="72" y="30"/>
                    <a:pt x="72" y="30"/>
                    <a:pt x="72" y="30"/>
                  </a:cubicBezTo>
                  <a:cubicBezTo>
                    <a:pt x="75" y="30"/>
                    <a:pt x="78" y="27"/>
                    <a:pt x="78" y="24"/>
                  </a:cubicBezTo>
                  <a:cubicBezTo>
                    <a:pt x="90" y="24"/>
                    <a:pt x="90" y="24"/>
                    <a:pt x="90" y="24"/>
                  </a:cubicBezTo>
                  <a:lnTo>
                    <a:pt x="90" y="1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36" name="Rectangle 72"/>
            <p:cNvSpPr>
              <a:spLocks noChangeArrowheads="1"/>
            </p:cNvSpPr>
            <p:nvPr/>
          </p:nvSpPr>
          <p:spPr bwMode="auto">
            <a:xfrm>
              <a:off x="8010525" y="4729163"/>
              <a:ext cx="2254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sp>
          <p:nvSpPr>
            <p:cNvPr id="37" name="Rectangle 73"/>
            <p:cNvSpPr>
              <a:spLocks noChangeArrowheads="1"/>
            </p:cNvSpPr>
            <p:nvPr/>
          </p:nvSpPr>
          <p:spPr bwMode="auto">
            <a:xfrm>
              <a:off x="8010525" y="4795838"/>
              <a:ext cx="2254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1867">
                <a:latin typeface="华文细黑" panose="02010600040101010101" pitchFamily="2" charset="-122"/>
                <a:ea typeface="华文细黑" panose="02010600040101010101" pitchFamily="2" charset="-122"/>
              </a:endParaRPr>
            </a:p>
          </p:txBody>
        </p:sp>
      </p:grpSp>
      <p:sp>
        <p:nvSpPr>
          <p:cNvPr id="38" name="矩形 37"/>
          <p:cNvSpPr/>
          <p:nvPr/>
        </p:nvSpPr>
        <p:spPr>
          <a:xfrm>
            <a:off x="3981152" y="4965173"/>
            <a:ext cx="2092301" cy="890693"/>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a:t>
            </a:r>
            <a:endParaRPr lang="en-US" altLang="zh-CN" sz="1200" dirty="0">
              <a:solidFill>
                <a:srgbClr val="000000"/>
              </a:solidFill>
              <a:latin typeface="微软雅黑" panose="020B0503020204020204" pitchFamily="34" charset="-122"/>
              <a:ea typeface="微软雅黑" panose="020B0503020204020204" pitchFamily="34" charset="-122"/>
            </a:endParaRPr>
          </a:p>
        </p:txBody>
      </p:sp>
      <p:sp>
        <p:nvSpPr>
          <p:cNvPr id="39" name="矩形 38"/>
          <p:cNvSpPr/>
          <p:nvPr/>
        </p:nvSpPr>
        <p:spPr>
          <a:xfrm>
            <a:off x="6380140" y="4965171"/>
            <a:ext cx="2092301" cy="890693"/>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a:t>
            </a:r>
            <a:endParaRPr lang="en-US" altLang="zh-CN" sz="1200" dirty="0">
              <a:solidFill>
                <a:srgbClr val="000000"/>
              </a:solidFill>
              <a:latin typeface="微软雅黑" panose="020B0503020204020204" pitchFamily="34" charset="-122"/>
              <a:ea typeface="微软雅黑" panose="020B0503020204020204" pitchFamily="34" charset="-122"/>
            </a:endParaRPr>
          </a:p>
        </p:txBody>
      </p:sp>
      <p:sp>
        <p:nvSpPr>
          <p:cNvPr id="40" name="矩形 39"/>
          <p:cNvSpPr/>
          <p:nvPr/>
        </p:nvSpPr>
        <p:spPr>
          <a:xfrm>
            <a:off x="8817094" y="4977706"/>
            <a:ext cx="2092301" cy="890693"/>
          </a:xfrm>
          <a:prstGeom prst="rect">
            <a:avLst/>
          </a:prstGeom>
        </p:spPr>
        <p:txBody>
          <a:bodyPr wrap="square">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a:t>
            </a:r>
            <a:endParaRPr lang="en-US" altLang="zh-CN" sz="1200" dirty="0">
              <a:solidFill>
                <a:srgbClr val="000000"/>
              </a:solidFill>
              <a:latin typeface="微软雅黑" panose="020B0503020204020204" pitchFamily="34" charset="-122"/>
              <a:ea typeface="微软雅黑" panose="020B0503020204020204" pitchFamily="34" charset="-122"/>
            </a:endParaRPr>
          </a:p>
        </p:txBody>
      </p:sp>
      <p:grpSp>
        <p:nvGrpSpPr>
          <p:cNvPr id="41" name="组合 40">
            <a:extLst>
              <a:ext uri="{FF2B5EF4-FFF2-40B4-BE49-F238E27FC236}">
                <a16:creationId xmlns:a16="http://schemas.microsoft.com/office/drawing/2014/main" id="{3C972DC1-3BAD-468C-8D90-BAD826EB496A}"/>
              </a:ext>
            </a:extLst>
          </p:cNvPr>
          <p:cNvGrpSpPr/>
          <p:nvPr/>
        </p:nvGrpSpPr>
        <p:grpSpPr>
          <a:xfrm>
            <a:off x="0" y="247949"/>
            <a:ext cx="12192000" cy="400110"/>
            <a:chOff x="0" y="247949"/>
            <a:chExt cx="12192000" cy="400110"/>
          </a:xfrm>
        </p:grpSpPr>
        <p:sp>
          <p:nvSpPr>
            <p:cNvPr id="42" name="矩形 41">
              <a:extLst>
                <a:ext uri="{FF2B5EF4-FFF2-40B4-BE49-F238E27FC236}">
                  <a16:creationId xmlns:a16="http://schemas.microsoft.com/office/drawing/2014/main" id="{5D9C89FC-E495-430B-9097-8ED90780436F}"/>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27">
              <a:extLst>
                <a:ext uri="{FF2B5EF4-FFF2-40B4-BE49-F238E27FC236}">
                  <a16:creationId xmlns:a16="http://schemas.microsoft.com/office/drawing/2014/main" id="{D52822F9-C771-4FC3-B928-FEDF02E07A33}"/>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04 </a:t>
              </a:r>
              <a:r>
                <a:rPr lang="zh-CN" altLang="en-US" sz="2000" spc="600" dirty="0">
                  <a:solidFill>
                    <a:srgbClr val="084772"/>
                  </a:solidFill>
                  <a:latin typeface="微软雅黑" panose="020B0503020204020204" pitchFamily="34" charset="-122"/>
                  <a:ea typeface="微软雅黑" panose="020B0503020204020204" pitchFamily="34" charset="-122"/>
                </a:rPr>
                <a:t>实践总结建议</a:t>
              </a:r>
            </a:p>
          </p:txBody>
        </p:sp>
        <p:sp>
          <p:nvSpPr>
            <p:cNvPr id="44" name="矩形 43">
              <a:extLst>
                <a:ext uri="{FF2B5EF4-FFF2-40B4-BE49-F238E27FC236}">
                  <a16:creationId xmlns:a16="http://schemas.microsoft.com/office/drawing/2014/main" id="{8D3C667D-1C8D-4760-9520-7DE27CA5C2E3}"/>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87823625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ppt_x</p:attrName>
                                        </p:attrNameLst>
                                      </p:cBhvr>
                                      <p:tavLst>
                                        <p:tav tm="0">
                                          <p:val>
                                            <p:strVal val="#ppt_x-#ppt_w*1.125000"/>
                                          </p:val>
                                        </p:tav>
                                        <p:tav tm="100000">
                                          <p:val>
                                            <p:strVal val="#ppt_x"/>
                                          </p:val>
                                        </p:tav>
                                      </p:tavLst>
                                    </p:anim>
                                    <p:animEffect transition="in" filter="wipe(right)">
                                      <p:cBhvr>
                                        <p:cTn id="8" dur="500"/>
                                        <p:tgtEl>
                                          <p:spTgt spid="4"/>
                                        </p:tgtEl>
                                      </p:cBhvr>
                                    </p:animEffect>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par>
                          <p:cTn id="13" fill="hold">
                            <p:stCondLst>
                              <p:cond delay="1000"/>
                            </p:stCondLst>
                            <p:childTnLst>
                              <p:par>
                                <p:cTn id="14" presetID="50" presetClass="entr" presetSubtype="0" decel="100000" fill="hold" grpId="0" nodeType="afterEffect">
                                  <p:stCondLst>
                                    <p:cond delay="0"/>
                                  </p:stCondLst>
                                  <p:iterate type="lt">
                                    <p:tmPct val="10000"/>
                                  </p:iterate>
                                  <p:childTnLst>
                                    <p:set>
                                      <p:cBhvr>
                                        <p:cTn id="15" dur="1" fill="hold">
                                          <p:stCondLst>
                                            <p:cond delay="0"/>
                                          </p:stCondLst>
                                        </p:cTn>
                                        <p:tgtEl>
                                          <p:spTgt spid="7"/>
                                        </p:tgtEl>
                                        <p:attrNameLst>
                                          <p:attrName>style.visibility</p:attrName>
                                        </p:attrNameLst>
                                      </p:cBhvr>
                                      <p:to>
                                        <p:strVal val="visible"/>
                                      </p:to>
                                    </p:set>
                                    <p:anim calcmode="lin" valueType="num">
                                      <p:cBhvr>
                                        <p:cTn id="16" dur="1000" fill="hold"/>
                                        <p:tgtEl>
                                          <p:spTgt spid="7"/>
                                        </p:tgtEl>
                                        <p:attrNameLst>
                                          <p:attrName>ppt_w</p:attrName>
                                        </p:attrNameLst>
                                      </p:cBhvr>
                                      <p:tavLst>
                                        <p:tav tm="0">
                                          <p:val>
                                            <p:strVal val="#ppt_w+.3"/>
                                          </p:val>
                                        </p:tav>
                                        <p:tav tm="100000">
                                          <p:val>
                                            <p:strVal val="#ppt_w"/>
                                          </p:val>
                                        </p:tav>
                                      </p:tavLst>
                                    </p:anim>
                                    <p:anim calcmode="lin" valueType="num">
                                      <p:cBhvr>
                                        <p:cTn id="17" dur="1000" fill="hold"/>
                                        <p:tgtEl>
                                          <p:spTgt spid="7"/>
                                        </p:tgtEl>
                                        <p:attrNameLst>
                                          <p:attrName>ppt_h</p:attrName>
                                        </p:attrNameLst>
                                      </p:cBhvr>
                                      <p:tavLst>
                                        <p:tav tm="0">
                                          <p:val>
                                            <p:strVal val="#ppt_h"/>
                                          </p:val>
                                        </p:tav>
                                        <p:tav tm="100000">
                                          <p:val>
                                            <p:strVal val="#ppt_h"/>
                                          </p:val>
                                        </p:tav>
                                      </p:tavLst>
                                    </p:anim>
                                    <p:animEffect transition="in" filter="fade">
                                      <p:cBhvr>
                                        <p:cTn id="18" dur="1000"/>
                                        <p:tgtEl>
                                          <p:spTgt spid="7"/>
                                        </p:tgtEl>
                                      </p:cBhvr>
                                    </p:animEffect>
                                  </p:childTnLst>
                                </p:cTn>
                              </p:par>
                            </p:childTnLst>
                          </p:cTn>
                        </p:par>
                        <p:par>
                          <p:cTn id="19" fill="hold">
                            <p:stCondLst>
                              <p:cond delay="2300"/>
                            </p:stCondLst>
                            <p:childTnLst>
                              <p:par>
                                <p:cTn id="20" presetID="42"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anim calcmode="lin" valueType="num">
                                      <p:cBhvr>
                                        <p:cTn id="23" dur="500" fill="hold"/>
                                        <p:tgtEl>
                                          <p:spTgt spid="6"/>
                                        </p:tgtEl>
                                        <p:attrNameLst>
                                          <p:attrName>ppt_x</p:attrName>
                                        </p:attrNameLst>
                                      </p:cBhvr>
                                      <p:tavLst>
                                        <p:tav tm="0">
                                          <p:val>
                                            <p:strVal val="#ppt_x"/>
                                          </p:val>
                                        </p:tav>
                                        <p:tav tm="100000">
                                          <p:val>
                                            <p:strVal val="#ppt_x"/>
                                          </p:val>
                                        </p:tav>
                                      </p:tavLst>
                                    </p:anim>
                                    <p:anim calcmode="lin" valueType="num">
                                      <p:cBhvr>
                                        <p:cTn id="24" dur="500" fill="hold"/>
                                        <p:tgtEl>
                                          <p:spTgt spid="6"/>
                                        </p:tgtEl>
                                        <p:attrNameLst>
                                          <p:attrName>ppt_y</p:attrName>
                                        </p:attrNameLst>
                                      </p:cBhvr>
                                      <p:tavLst>
                                        <p:tav tm="0">
                                          <p:val>
                                            <p:strVal val="#ppt_y+.1"/>
                                          </p:val>
                                        </p:tav>
                                        <p:tav tm="100000">
                                          <p:val>
                                            <p:strVal val="#ppt_y"/>
                                          </p:val>
                                        </p:tav>
                                      </p:tavLst>
                                    </p:anim>
                                  </p:childTnLst>
                                </p:cTn>
                              </p:par>
                            </p:childTnLst>
                          </p:cTn>
                        </p:par>
                        <p:par>
                          <p:cTn id="25" fill="hold">
                            <p:stCondLst>
                              <p:cond delay="2800"/>
                            </p:stCondLst>
                            <p:childTnLst>
                              <p:par>
                                <p:cTn id="26" presetID="12" presetClass="entr" presetSubtype="8"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p:tgtEl>
                                          <p:spTgt spid="10"/>
                                        </p:tgtEl>
                                        <p:attrNameLst>
                                          <p:attrName>ppt_x</p:attrName>
                                        </p:attrNameLst>
                                      </p:cBhvr>
                                      <p:tavLst>
                                        <p:tav tm="0">
                                          <p:val>
                                            <p:strVal val="#ppt_x-#ppt_w*1.125000"/>
                                          </p:val>
                                        </p:tav>
                                        <p:tav tm="100000">
                                          <p:val>
                                            <p:strVal val="#ppt_x"/>
                                          </p:val>
                                        </p:tav>
                                      </p:tavLst>
                                    </p:anim>
                                    <p:animEffect transition="in" filter="wipe(right)">
                                      <p:cBhvr>
                                        <p:cTn id="29" dur="500"/>
                                        <p:tgtEl>
                                          <p:spTgt spid="10"/>
                                        </p:tgtEl>
                                      </p:cBhvr>
                                    </p:animEffect>
                                  </p:childTnLst>
                                </p:cTn>
                              </p:par>
                            </p:childTnLst>
                          </p:cTn>
                        </p:par>
                        <p:par>
                          <p:cTn id="30" fill="hold">
                            <p:stCondLst>
                              <p:cond delay="3300"/>
                            </p:stCondLst>
                            <p:childTnLst>
                              <p:par>
                                <p:cTn id="31" presetID="10" presetClass="entr" presetSubtype="0" fill="hold"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par>
                          <p:cTn id="34" fill="hold">
                            <p:stCondLst>
                              <p:cond delay="3800"/>
                            </p:stCondLst>
                            <p:childTnLst>
                              <p:par>
                                <p:cTn id="35" presetID="50" presetClass="entr" presetSubtype="0" decel="100000" fill="hold" grpId="0" nodeType="afterEffect">
                                  <p:stCondLst>
                                    <p:cond delay="0"/>
                                  </p:stCondLst>
                                  <p:iterate type="lt">
                                    <p:tmPct val="10000"/>
                                  </p:iterate>
                                  <p:childTnLst>
                                    <p:set>
                                      <p:cBhvr>
                                        <p:cTn id="36" dur="1" fill="hold">
                                          <p:stCondLst>
                                            <p:cond delay="0"/>
                                          </p:stCondLst>
                                        </p:cTn>
                                        <p:tgtEl>
                                          <p:spTgt spid="12"/>
                                        </p:tgtEl>
                                        <p:attrNameLst>
                                          <p:attrName>style.visibility</p:attrName>
                                        </p:attrNameLst>
                                      </p:cBhvr>
                                      <p:to>
                                        <p:strVal val="visible"/>
                                      </p:to>
                                    </p:set>
                                    <p:anim calcmode="lin" valueType="num">
                                      <p:cBhvr>
                                        <p:cTn id="37" dur="1000" fill="hold"/>
                                        <p:tgtEl>
                                          <p:spTgt spid="12"/>
                                        </p:tgtEl>
                                        <p:attrNameLst>
                                          <p:attrName>ppt_w</p:attrName>
                                        </p:attrNameLst>
                                      </p:cBhvr>
                                      <p:tavLst>
                                        <p:tav tm="0">
                                          <p:val>
                                            <p:strVal val="#ppt_w+.3"/>
                                          </p:val>
                                        </p:tav>
                                        <p:tav tm="100000">
                                          <p:val>
                                            <p:strVal val="#ppt_w"/>
                                          </p:val>
                                        </p:tav>
                                      </p:tavLst>
                                    </p:anim>
                                    <p:anim calcmode="lin" valueType="num">
                                      <p:cBhvr>
                                        <p:cTn id="38" dur="1000" fill="hold"/>
                                        <p:tgtEl>
                                          <p:spTgt spid="12"/>
                                        </p:tgtEl>
                                        <p:attrNameLst>
                                          <p:attrName>ppt_h</p:attrName>
                                        </p:attrNameLst>
                                      </p:cBhvr>
                                      <p:tavLst>
                                        <p:tav tm="0">
                                          <p:val>
                                            <p:strVal val="#ppt_h"/>
                                          </p:val>
                                        </p:tav>
                                        <p:tav tm="100000">
                                          <p:val>
                                            <p:strVal val="#ppt_h"/>
                                          </p:val>
                                        </p:tav>
                                      </p:tavLst>
                                    </p:anim>
                                    <p:animEffect transition="in" filter="fade">
                                      <p:cBhvr>
                                        <p:cTn id="39" dur="1000"/>
                                        <p:tgtEl>
                                          <p:spTgt spid="12"/>
                                        </p:tgtEl>
                                      </p:cBhvr>
                                    </p:animEffect>
                                  </p:childTnLst>
                                </p:cTn>
                              </p:par>
                            </p:childTnLst>
                          </p:cTn>
                        </p:par>
                        <p:par>
                          <p:cTn id="40" fill="hold">
                            <p:stCondLst>
                              <p:cond delay="5100"/>
                            </p:stCondLst>
                            <p:childTnLst>
                              <p:par>
                                <p:cTn id="41" presetID="12" presetClass="entr" presetSubtype="8"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p:tgtEl>
                                          <p:spTgt spid="14"/>
                                        </p:tgtEl>
                                        <p:attrNameLst>
                                          <p:attrName>ppt_x</p:attrName>
                                        </p:attrNameLst>
                                      </p:cBhvr>
                                      <p:tavLst>
                                        <p:tav tm="0">
                                          <p:val>
                                            <p:strVal val="#ppt_x-#ppt_w*1.125000"/>
                                          </p:val>
                                        </p:tav>
                                        <p:tav tm="100000">
                                          <p:val>
                                            <p:strVal val="#ppt_x"/>
                                          </p:val>
                                        </p:tav>
                                      </p:tavLst>
                                    </p:anim>
                                    <p:animEffect transition="in" filter="wipe(right)">
                                      <p:cBhvr>
                                        <p:cTn id="44" dur="500"/>
                                        <p:tgtEl>
                                          <p:spTgt spid="14"/>
                                        </p:tgtEl>
                                      </p:cBhvr>
                                    </p:animEffect>
                                  </p:childTnLst>
                                </p:cTn>
                              </p:par>
                            </p:childTnLst>
                          </p:cTn>
                        </p:par>
                        <p:par>
                          <p:cTn id="45" fill="hold">
                            <p:stCondLst>
                              <p:cond delay="5600"/>
                            </p:stCondLst>
                            <p:childTnLst>
                              <p:par>
                                <p:cTn id="46" presetID="10" presetClass="entr" presetSubtype="0" fill="hold" nodeType="afterEffect">
                                  <p:stCondLst>
                                    <p:cond delay="0"/>
                                  </p:stCondLst>
                                  <p:childTnLst>
                                    <p:set>
                                      <p:cBhvr>
                                        <p:cTn id="47" dur="1" fill="hold">
                                          <p:stCondLst>
                                            <p:cond delay="0"/>
                                          </p:stCondLst>
                                        </p:cTn>
                                        <p:tgtEl>
                                          <p:spTgt spid="31"/>
                                        </p:tgtEl>
                                        <p:attrNameLst>
                                          <p:attrName>style.visibility</p:attrName>
                                        </p:attrNameLst>
                                      </p:cBhvr>
                                      <p:to>
                                        <p:strVal val="visible"/>
                                      </p:to>
                                    </p:set>
                                    <p:animEffect transition="in" filter="fade">
                                      <p:cBhvr>
                                        <p:cTn id="48" dur="500"/>
                                        <p:tgtEl>
                                          <p:spTgt spid="31"/>
                                        </p:tgtEl>
                                      </p:cBhvr>
                                    </p:animEffect>
                                  </p:childTnLst>
                                </p:cTn>
                              </p:par>
                            </p:childTnLst>
                          </p:cTn>
                        </p:par>
                        <p:par>
                          <p:cTn id="49" fill="hold">
                            <p:stCondLst>
                              <p:cond delay="6100"/>
                            </p:stCondLst>
                            <p:childTnLst>
                              <p:par>
                                <p:cTn id="50" presetID="50" presetClass="entr" presetSubtype="0" decel="100000" fill="hold" grpId="0" nodeType="afterEffect">
                                  <p:stCondLst>
                                    <p:cond delay="0"/>
                                  </p:stCondLst>
                                  <p:iterate type="lt">
                                    <p:tmPct val="10000"/>
                                  </p:iterate>
                                  <p:childTnLst>
                                    <p:set>
                                      <p:cBhvr>
                                        <p:cTn id="51" dur="1" fill="hold">
                                          <p:stCondLst>
                                            <p:cond delay="0"/>
                                          </p:stCondLst>
                                        </p:cTn>
                                        <p:tgtEl>
                                          <p:spTgt spid="16"/>
                                        </p:tgtEl>
                                        <p:attrNameLst>
                                          <p:attrName>style.visibility</p:attrName>
                                        </p:attrNameLst>
                                      </p:cBhvr>
                                      <p:to>
                                        <p:strVal val="visible"/>
                                      </p:to>
                                    </p:set>
                                    <p:anim calcmode="lin" valueType="num">
                                      <p:cBhvr>
                                        <p:cTn id="52" dur="1000" fill="hold"/>
                                        <p:tgtEl>
                                          <p:spTgt spid="16"/>
                                        </p:tgtEl>
                                        <p:attrNameLst>
                                          <p:attrName>ppt_w</p:attrName>
                                        </p:attrNameLst>
                                      </p:cBhvr>
                                      <p:tavLst>
                                        <p:tav tm="0">
                                          <p:val>
                                            <p:strVal val="#ppt_w+.3"/>
                                          </p:val>
                                        </p:tav>
                                        <p:tav tm="100000">
                                          <p:val>
                                            <p:strVal val="#ppt_w"/>
                                          </p:val>
                                        </p:tav>
                                      </p:tavLst>
                                    </p:anim>
                                    <p:anim calcmode="lin" valueType="num">
                                      <p:cBhvr>
                                        <p:cTn id="53" dur="1000" fill="hold"/>
                                        <p:tgtEl>
                                          <p:spTgt spid="16"/>
                                        </p:tgtEl>
                                        <p:attrNameLst>
                                          <p:attrName>ppt_h</p:attrName>
                                        </p:attrNameLst>
                                      </p:cBhvr>
                                      <p:tavLst>
                                        <p:tav tm="0">
                                          <p:val>
                                            <p:strVal val="#ppt_h"/>
                                          </p:val>
                                        </p:tav>
                                        <p:tav tm="100000">
                                          <p:val>
                                            <p:strVal val="#ppt_h"/>
                                          </p:val>
                                        </p:tav>
                                      </p:tavLst>
                                    </p:anim>
                                    <p:animEffect transition="in" filter="fade">
                                      <p:cBhvr>
                                        <p:cTn id="54" dur="1000"/>
                                        <p:tgtEl>
                                          <p:spTgt spid="16"/>
                                        </p:tgtEl>
                                      </p:cBhvr>
                                    </p:animEffect>
                                  </p:childTnLst>
                                </p:cTn>
                              </p:par>
                            </p:childTnLst>
                          </p:cTn>
                        </p:par>
                        <p:par>
                          <p:cTn id="55" fill="hold">
                            <p:stCondLst>
                              <p:cond delay="7400"/>
                            </p:stCondLst>
                            <p:childTnLst>
                              <p:par>
                                <p:cTn id="56" presetID="12" presetClass="entr" presetSubtype="8" fill="hold" grpId="0" nodeType="afterEffect">
                                  <p:stCondLst>
                                    <p:cond delay="0"/>
                                  </p:stCondLst>
                                  <p:childTnLst>
                                    <p:set>
                                      <p:cBhvr>
                                        <p:cTn id="57" dur="1" fill="hold">
                                          <p:stCondLst>
                                            <p:cond delay="0"/>
                                          </p:stCondLst>
                                        </p:cTn>
                                        <p:tgtEl>
                                          <p:spTgt spid="18"/>
                                        </p:tgtEl>
                                        <p:attrNameLst>
                                          <p:attrName>style.visibility</p:attrName>
                                        </p:attrNameLst>
                                      </p:cBhvr>
                                      <p:to>
                                        <p:strVal val="visible"/>
                                      </p:to>
                                    </p:set>
                                    <p:anim calcmode="lin" valueType="num">
                                      <p:cBhvr additive="base">
                                        <p:cTn id="58" dur="500"/>
                                        <p:tgtEl>
                                          <p:spTgt spid="18"/>
                                        </p:tgtEl>
                                        <p:attrNameLst>
                                          <p:attrName>ppt_x</p:attrName>
                                        </p:attrNameLst>
                                      </p:cBhvr>
                                      <p:tavLst>
                                        <p:tav tm="0">
                                          <p:val>
                                            <p:strVal val="#ppt_x-#ppt_w*1.125000"/>
                                          </p:val>
                                        </p:tav>
                                        <p:tav tm="100000">
                                          <p:val>
                                            <p:strVal val="#ppt_x"/>
                                          </p:val>
                                        </p:tav>
                                      </p:tavLst>
                                    </p:anim>
                                    <p:animEffect transition="in" filter="wipe(right)">
                                      <p:cBhvr>
                                        <p:cTn id="59" dur="500"/>
                                        <p:tgtEl>
                                          <p:spTgt spid="18"/>
                                        </p:tgtEl>
                                      </p:cBhvr>
                                    </p:animEffect>
                                  </p:childTnLst>
                                </p:cTn>
                              </p:par>
                            </p:childTnLst>
                          </p:cTn>
                        </p:par>
                        <p:par>
                          <p:cTn id="60" fill="hold">
                            <p:stCondLst>
                              <p:cond delay="7900"/>
                            </p:stCondLst>
                            <p:childTnLst>
                              <p:par>
                                <p:cTn id="61" presetID="10" presetClass="entr" presetSubtype="0" fill="hold"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childTnLst>
                          </p:cTn>
                        </p:par>
                        <p:par>
                          <p:cTn id="64" fill="hold">
                            <p:stCondLst>
                              <p:cond delay="8400"/>
                            </p:stCondLst>
                            <p:childTnLst>
                              <p:par>
                                <p:cTn id="65" presetID="50" presetClass="entr" presetSubtype="0" decel="100000" fill="hold" grpId="0" nodeType="afterEffect">
                                  <p:stCondLst>
                                    <p:cond delay="0"/>
                                  </p:stCondLst>
                                  <p:iterate type="lt">
                                    <p:tmPct val="10000"/>
                                  </p:iterate>
                                  <p:childTnLst>
                                    <p:set>
                                      <p:cBhvr>
                                        <p:cTn id="66" dur="1" fill="hold">
                                          <p:stCondLst>
                                            <p:cond delay="0"/>
                                          </p:stCondLst>
                                        </p:cTn>
                                        <p:tgtEl>
                                          <p:spTgt spid="20"/>
                                        </p:tgtEl>
                                        <p:attrNameLst>
                                          <p:attrName>style.visibility</p:attrName>
                                        </p:attrNameLst>
                                      </p:cBhvr>
                                      <p:to>
                                        <p:strVal val="visible"/>
                                      </p:to>
                                    </p:set>
                                    <p:anim calcmode="lin" valueType="num">
                                      <p:cBhvr>
                                        <p:cTn id="67" dur="1000" fill="hold"/>
                                        <p:tgtEl>
                                          <p:spTgt spid="20"/>
                                        </p:tgtEl>
                                        <p:attrNameLst>
                                          <p:attrName>ppt_w</p:attrName>
                                        </p:attrNameLst>
                                      </p:cBhvr>
                                      <p:tavLst>
                                        <p:tav tm="0">
                                          <p:val>
                                            <p:strVal val="#ppt_w+.3"/>
                                          </p:val>
                                        </p:tav>
                                        <p:tav tm="100000">
                                          <p:val>
                                            <p:strVal val="#ppt_w"/>
                                          </p:val>
                                        </p:tav>
                                      </p:tavLst>
                                    </p:anim>
                                    <p:anim calcmode="lin" valueType="num">
                                      <p:cBhvr>
                                        <p:cTn id="68" dur="1000" fill="hold"/>
                                        <p:tgtEl>
                                          <p:spTgt spid="20"/>
                                        </p:tgtEl>
                                        <p:attrNameLst>
                                          <p:attrName>ppt_h</p:attrName>
                                        </p:attrNameLst>
                                      </p:cBhvr>
                                      <p:tavLst>
                                        <p:tav tm="0">
                                          <p:val>
                                            <p:strVal val="#ppt_h"/>
                                          </p:val>
                                        </p:tav>
                                        <p:tav tm="100000">
                                          <p:val>
                                            <p:strVal val="#ppt_h"/>
                                          </p:val>
                                        </p:tav>
                                      </p:tavLst>
                                    </p:anim>
                                    <p:animEffect transition="in" filter="fade">
                                      <p:cBhvr>
                                        <p:cTn id="69" dur="1000"/>
                                        <p:tgtEl>
                                          <p:spTgt spid="20"/>
                                        </p:tgtEl>
                                      </p:cBhvr>
                                    </p:animEffect>
                                  </p:childTnLst>
                                </p:cTn>
                              </p:par>
                            </p:childTnLst>
                          </p:cTn>
                        </p:par>
                        <p:par>
                          <p:cTn id="70" fill="hold">
                            <p:stCondLst>
                              <p:cond delay="9700"/>
                            </p:stCondLst>
                            <p:childTnLst>
                              <p:par>
                                <p:cTn id="71" presetID="42" presetClass="entr" presetSubtype="0" fill="hold" grpId="0" nodeType="afterEffect">
                                  <p:stCondLst>
                                    <p:cond delay="0"/>
                                  </p:stCondLst>
                                  <p:childTnLst>
                                    <p:set>
                                      <p:cBhvr>
                                        <p:cTn id="72" dur="1" fill="hold">
                                          <p:stCondLst>
                                            <p:cond delay="0"/>
                                          </p:stCondLst>
                                        </p:cTn>
                                        <p:tgtEl>
                                          <p:spTgt spid="38"/>
                                        </p:tgtEl>
                                        <p:attrNameLst>
                                          <p:attrName>style.visibility</p:attrName>
                                        </p:attrNameLst>
                                      </p:cBhvr>
                                      <p:to>
                                        <p:strVal val="visible"/>
                                      </p:to>
                                    </p:set>
                                    <p:animEffect transition="in" filter="fade">
                                      <p:cBhvr>
                                        <p:cTn id="73" dur="500"/>
                                        <p:tgtEl>
                                          <p:spTgt spid="38"/>
                                        </p:tgtEl>
                                      </p:cBhvr>
                                    </p:animEffect>
                                    <p:anim calcmode="lin" valueType="num">
                                      <p:cBhvr>
                                        <p:cTn id="74" dur="500" fill="hold"/>
                                        <p:tgtEl>
                                          <p:spTgt spid="38"/>
                                        </p:tgtEl>
                                        <p:attrNameLst>
                                          <p:attrName>ppt_x</p:attrName>
                                        </p:attrNameLst>
                                      </p:cBhvr>
                                      <p:tavLst>
                                        <p:tav tm="0">
                                          <p:val>
                                            <p:strVal val="#ppt_x"/>
                                          </p:val>
                                        </p:tav>
                                        <p:tav tm="100000">
                                          <p:val>
                                            <p:strVal val="#ppt_x"/>
                                          </p:val>
                                        </p:tav>
                                      </p:tavLst>
                                    </p:anim>
                                    <p:anim calcmode="lin" valueType="num">
                                      <p:cBhvr>
                                        <p:cTn id="75" dur="500" fill="hold"/>
                                        <p:tgtEl>
                                          <p:spTgt spid="38"/>
                                        </p:tgtEl>
                                        <p:attrNameLst>
                                          <p:attrName>ppt_y</p:attrName>
                                        </p:attrNameLst>
                                      </p:cBhvr>
                                      <p:tavLst>
                                        <p:tav tm="0">
                                          <p:val>
                                            <p:strVal val="#ppt_y+.1"/>
                                          </p:val>
                                        </p:tav>
                                        <p:tav tm="100000">
                                          <p:val>
                                            <p:strVal val="#ppt_y"/>
                                          </p:val>
                                        </p:tav>
                                      </p:tavLst>
                                    </p:anim>
                                  </p:childTnLst>
                                </p:cTn>
                              </p:par>
                            </p:childTnLst>
                          </p:cTn>
                        </p:par>
                        <p:par>
                          <p:cTn id="76" fill="hold">
                            <p:stCondLst>
                              <p:cond delay="10200"/>
                            </p:stCondLst>
                            <p:childTnLst>
                              <p:par>
                                <p:cTn id="77" presetID="42" presetClass="entr" presetSubtype="0" fill="hold" grpId="0" nodeType="afterEffect">
                                  <p:stCondLst>
                                    <p:cond delay="0"/>
                                  </p:stCondLst>
                                  <p:childTnLst>
                                    <p:set>
                                      <p:cBhvr>
                                        <p:cTn id="78" dur="1" fill="hold">
                                          <p:stCondLst>
                                            <p:cond delay="0"/>
                                          </p:stCondLst>
                                        </p:cTn>
                                        <p:tgtEl>
                                          <p:spTgt spid="39"/>
                                        </p:tgtEl>
                                        <p:attrNameLst>
                                          <p:attrName>style.visibility</p:attrName>
                                        </p:attrNameLst>
                                      </p:cBhvr>
                                      <p:to>
                                        <p:strVal val="visible"/>
                                      </p:to>
                                    </p:set>
                                    <p:animEffect transition="in" filter="fade">
                                      <p:cBhvr>
                                        <p:cTn id="79" dur="500"/>
                                        <p:tgtEl>
                                          <p:spTgt spid="39"/>
                                        </p:tgtEl>
                                      </p:cBhvr>
                                    </p:animEffect>
                                    <p:anim calcmode="lin" valueType="num">
                                      <p:cBhvr>
                                        <p:cTn id="80" dur="500" fill="hold"/>
                                        <p:tgtEl>
                                          <p:spTgt spid="39"/>
                                        </p:tgtEl>
                                        <p:attrNameLst>
                                          <p:attrName>ppt_x</p:attrName>
                                        </p:attrNameLst>
                                      </p:cBhvr>
                                      <p:tavLst>
                                        <p:tav tm="0">
                                          <p:val>
                                            <p:strVal val="#ppt_x"/>
                                          </p:val>
                                        </p:tav>
                                        <p:tav tm="100000">
                                          <p:val>
                                            <p:strVal val="#ppt_x"/>
                                          </p:val>
                                        </p:tav>
                                      </p:tavLst>
                                    </p:anim>
                                    <p:anim calcmode="lin" valueType="num">
                                      <p:cBhvr>
                                        <p:cTn id="81" dur="500" fill="hold"/>
                                        <p:tgtEl>
                                          <p:spTgt spid="39"/>
                                        </p:tgtEl>
                                        <p:attrNameLst>
                                          <p:attrName>ppt_y</p:attrName>
                                        </p:attrNameLst>
                                      </p:cBhvr>
                                      <p:tavLst>
                                        <p:tav tm="0">
                                          <p:val>
                                            <p:strVal val="#ppt_y+.1"/>
                                          </p:val>
                                        </p:tav>
                                        <p:tav tm="100000">
                                          <p:val>
                                            <p:strVal val="#ppt_y"/>
                                          </p:val>
                                        </p:tav>
                                      </p:tavLst>
                                    </p:anim>
                                  </p:childTnLst>
                                </p:cTn>
                              </p:par>
                            </p:childTnLst>
                          </p:cTn>
                        </p:par>
                        <p:par>
                          <p:cTn id="82" fill="hold">
                            <p:stCondLst>
                              <p:cond delay="10700"/>
                            </p:stCondLst>
                            <p:childTnLst>
                              <p:par>
                                <p:cTn id="83" presetID="42" presetClass="entr" presetSubtype="0" fill="hold" grpId="0" nodeType="afterEffect">
                                  <p:stCondLst>
                                    <p:cond delay="0"/>
                                  </p:stCondLst>
                                  <p:childTnLst>
                                    <p:set>
                                      <p:cBhvr>
                                        <p:cTn id="84" dur="1" fill="hold">
                                          <p:stCondLst>
                                            <p:cond delay="0"/>
                                          </p:stCondLst>
                                        </p:cTn>
                                        <p:tgtEl>
                                          <p:spTgt spid="40"/>
                                        </p:tgtEl>
                                        <p:attrNameLst>
                                          <p:attrName>style.visibility</p:attrName>
                                        </p:attrNameLst>
                                      </p:cBhvr>
                                      <p:to>
                                        <p:strVal val="visible"/>
                                      </p:to>
                                    </p:set>
                                    <p:animEffect transition="in" filter="fade">
                                      <p:cBhvr>
                                        <p:cTn id="85" dur="500"/>
                                        <p:tgtEl>
                                          <p:spTgt spid="40"/>
                                        </p:tgtEl>
                                      </p:cBhvr>
                                    </p:animEffect>
                                    <p:anim calcmode="lin" valueType="num">
                                      <p:cBhvr>
                                        <p:cTn id="86" dur="500" fill="hold"/>
                                        <p:tgtEl>
                                          <p:spTgt spid="40"/>
                                        </p:tgtEl>
                                        <p:attrNameLst>
                                          <p:attrName>ppt_x</p:attrName>
                                        </p:attrNameLst>
                                      </p:cBhvr>
                                      <p:tavLst>
                                        <p:tav tm="0">
                                          <p:val>
                                            <p:strVal val="#ppt_x"/>
                                          </p:val>
                                        </p:tav>
                                        <p:tav tm="100000">
                                          <p:val>
                                            <p:strVal val="#ppt_x"/>
                                          </p:val>
                                        </p:tav>
                                      </p:tavLst>
                                    </p:anim>
                                    <p:anim calcmode="lin" valueType="num">
                                      <p:cBhvr>
                                        <p:cTn id="87" dur="5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P spid="10" grpId="0" animBg="1"/>
      <p:bldP spid="12" grpId="0"/>
      <p:bldP spid="14" grpId="0" animBg="1"/>
      <p:bldP spid="16" grpId="0"/>
      <p:bldP spid="18" grpId="0" animBg="1"/>
      <p:bldP spid="20" grpId="0"/>
      <p:bldP spid="38" grpId="0"/>
      <p:bldP spid="39" grpId="0"/>
      <p:bldP spid="4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2" name="TextBox 29"/>
          <p:cNvSpPr txBox="1"/>
          <p:nvPr/>
        </p:nvSpPr>
        <p:spPr>
          <a:xfrm>
            <a:off x="1007435" y="4814325"/>
            <a:ext cx="1146468" cy="379656"/>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800" dirty="0">
                <a:solidFill>
                  <a:schemeClr val="tx1">
                    <a:lumMod val="85000"/>
                    <a:lumOff val="15000"/>
                  </a:schemeClr>
                </a:solidFill>
                <a:latin typeface="微软雅黑" charset="0"/>
                <a:ea typeface="微软雅黑" charset="0"/>
              </a:rPr>
              <a:t>添加标题</a:t>
            </a:r>
          </a:p>
        </p:txBody>
      </p:sp>
      <p:sp>
        <p:nvSpPr>
          <p:cNvPr id="663" name="TextBox 30"/>
          <p:cNvSpPr txBox="1"/>
          <p:nvPr/>
        </p:nvSpPr>
        <p:spPr>
          <a:xfrm>
            <a:off x="1013878" y="5157193"/>
            <a:ext cx="8610413" cy="613694"/>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双击在此添加你的文本信息内容双击在此添加你的文本信息内容双击在此添加你的文本信息内容双击在此添加你的文本信息内容双击在此添加你的文本信息内容双击在此添加你的文本信息内容双击在此</a:t>
            </a:r>
            <a:endParaRPr lang="en-US" altLang="zh-CN" sz="1200" dirty="0">
              <a:solidFill>
                <a:srgbClr val="000000"/>
              </a:solidFill>
              <a:latin typeface="微软雅黑" panose="020B0503020204020204" pitchFamily="34" charset="-122"/>
              <a:ea typeface="微软雅黑" panose="020B0503020204020204" pitchFamily="34" charset="-122"/>
            </a:endParaRPr>
          </a:p>
        </p:txBody>
      </p:sp>
      <p:sp>
        <p:nvSpPr>
          <p:cNvPr id="664" name="矩形 663"/>
          <p:cNvSpPr/>
          <p:nvPr/>
        </p:nvSpPr>
        <p:spPr>
          <a:xfrm>
            <a:off x="9355975" y="3259670"/>
            <a:ext cx="958917" cy="584775"/>
          </a:xfrm>
          <a:prstGeom prst="rect">
            <a:avLst/>
          </a:prstGeom>
        </p:spPr>
        <p:txBody>
          <a:bodyPr wrap="none">
            <a:spAutoFit/>
          </a:bodyPr>
          <a:lstStyle/>
          <a:p>
            <a:r>
              <a:rPr lang="en-US" altLang="zh-CN" sz="3200" b="1" dirty="0">
                <a:latin typeface="华文细黑" panose="02010600040101010101" pitchFamily="2" charset="-122"/>
                <a:ea typeface="华文细黑" panose="02010600040101010101" pitchFamily="2" charset="-122"/>
              </a:rPr>
              <a:t>80%</a:t>
            </a:r>
            <a:endParaRPr lang="zh-CN" altLang="en-US" sz="3200" b="1" dirty="0">
              <a:latin typeface="华文细黑" panose="02010600040101010101" pitchFamily="2" charset="-122"/>
              <a:ea typeface="华文细黑" panose="02010600040101010101" pitchFamily="2" charset="-122"/>
            </a:endParaRPr>
          </a:p>
        </p:txBody>
      </p:sp>
      <p:grpSp>
        <p:nvGrpSpPr>
          <p:cNvPr id="3" name="组合 2">
            <a:extLst>
              <a:ext uri="{FF2B5EF4-FFF2-40B4-BE49-F238E27FC236}">
                <a16:creationId xmlns:a16="http://schemas.microsoft.com/office/drawing/2014/main" id="{22A1F320-039B-4737-9B55-1B73AA365ECB}"/>
              </a:ext>
            </a:extLst>
          </p:cNvPr>
          <p:cNvGrpSpPr/>
          <p:nvPr/>
        </p:nvGrpSpPr>
        <p:grpSpPr>
          <a:xfrm>
            <a:off x="1198563" y="1185965"/>
            <a:ext cx="9697971" cy="3409952"/>
            <a:chOff x="1198563" y="1185965"/>
            <a:chExt cx="9697971" cy="3409952"/>
          </a:xfrm>
        </p:grpSpPr>
        <p:grpSp>
          <p:nvGrpSpPr>
            <p:cNvPr id="654" name="Group 632"/>
            <p:cNvGrpSpPr>
              <a:grpSpLocks noChangeAspect="1"/>
            </p:cNvGrpSpPr>
            <p:nvPr/>
          </p:nvGrpSpPr>
          <p:grpSpPr bwMode="auto">
            <a:xfrm>
              <a:off x="8879351" y="2460200"/>
              <a:ext cx="2017183" cy="2135717"/>
              <a:chOff x="4188" y="1269"/>
              <a:chExt cx="953" cy="1009"/>
            </a:xfrm>
          </p:grpSpPr>
          <p:sp>
            <p:nvSpPr>
              <p:cNvPr id="656" name="Freeform 633"/>
              <p:cNvSpPr>
                <a:spLocks noEditPoints="1"/>
              </p:cNvSpPr>
              <p:nvPr/>
            </p:nvSpPr>
            <p:spPr bwMode="auto">
              <a:xfrm>
                <a:off x="4188" y="1319"/>
                <a:ext cx="910" cy="901"/>
              </a:xfrm>
              <a:custGeom>
                <a:avLst/>
                <a:gdLst>
                  <a:gd name="T0" fmla="*/ 63 w 126"/>
                  <a:gd name="T1" fmla="*/ 0 h 125"/>
                  <a:gd name="T2" fmla="*/ 0 w 126"/>
                  <a:gd name="T3" fmla="*/ 63 h 125"/>
                  <a:gd name="T4" fmla="*/ 63 w 126"/>
                  <a:gd name="T5" fmla="*/ 125 h 125"/>
                  <a:gd name="T6" fmla="*/ 126 w 126"/>
                  <a:gd name="T7" fmla="*/ 63 h 125"/>
                  <a:gd name="T8" fmla="*/ 63 w 126"/>
                  <a:gd name="T9" fmla="*/ 0 h 125"/>
                  <a:gd name="T10" fmla="*/ 63 w 126"/>
                  <a:gd name="T11" fmla="*/ 120 h 125"/>
                  <a:gd name="T12" fmla="*/ 6 w 126"/>
                  <a:gd name="T13" fmla="*/ 63 h 125"/>
                  <a:gd name="T14" fmla="*/ 63 w 126"/>
                  <a:gd name="T15" fmla="*/ 6 h 125"/>
                  <a:gd name="T16" fmla="*/ 120 w 126"/>
                  <a:gd name="T17" fmla="*/ 63 h 125"/>
                  <a:gd name="T18" fmla="*/ 63 w 126"/>
                  <a:gd name="T19" fmla="*/ 12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5">
                    <a:moveTo>
                      <a:pt x="63" y="0"/>
                    </a:moveTo>
                    <a:cubicBezTo>
                      <a:pt x="28" y="0"/>
                      <a:pt x="0" y="28"/>
                      <a:pt x="0" y="63"/>
                    </a:cubicBezTo>
                    <a:cubicBezTo>
                      <a:pt x="0" y="97"/>
                      <a:pt x="28" y="125"/>
                      <a:pt x="63" y="125"/>
                    </a:cubicBezTo>
                    <a:cubicBezTo>
                      <a:pt x="98" y="125"/>
                      <a:pt x="126" y="97"/>
                      <a:pt x="126" y="63"/>
                    </a:cubicBezTo>
                    <a:cubicBezTo>
                      <a:pt x="126" y="28"/>
                      <a:pt x="98" y="0"/>
                      <a:pt x="63" y="0"/>
                    </a:cubicBezTo>
                    <a:close/>
                    <a:moveTo>
                      <a:pt x="63" y="120"/>
                    </a:moveTo>
                    <a:cubicBezTo>
                      <a:pt x="31" y="120"/>
                      <a:pt x="6" y="94"/>
                      <a:pt x="6" y="63"/>
                    </a:cubicBezTo>
                    <a:cubicBezTo>
                      <a:pt x="6" y="31"/>
                      <a:pt x="31" y="6"/>
                      <a:pt x="63" y="6"/>
                    </a:cubicBezTo>
                    <a:cubicBezTo>
                      <a:pt x="94" y="6"/>
                      <a:pt x="120" y="31"/>
                      <a:pt x="120" y="63"/>
                    </a:cubicBezTo>
                    <a:cubicBezTo>
                      <a:pt x="120" y="94"/>
                      <a:pt x="94" y="120"/>
                      <a:pt x="63" y="120"/>
                    </a:cubicBezTo>
                    <a:close/>
                  </a:path>
                </a:pathLst>
              </a:custGeom>
              <a:solidFill>
                <a:srgbClr val="2C2C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sp>
            <p:nvSpPr>
              <p:cNvPr id="657" name="Freeform 634"/>
              <p:cNvSpPr>
                <a:spLocks/>
              </p:cNvSpPr>
              <p:nvPr/>
            </p:nvSpPr>
            <p:spPr bwMode="auto">
              <a:xfrm>
                <a:off x="4311" y="1269"/>
                <a:ext cx="830" cy="1009"/>
              </a:xfrm>
              <a:custGeom>
                <a:avLst/>
                <a:gdLst>
                  <a:gd name="T0" fmla="*/ 112 w 115"/>
                  <a:gd name="T1" fmla="*/ 48 h 140"/>
                  <a:gd name="T2" fmla="*/ 52 w 115"/>
                  <a:gd name="T3" fmla="*/ 0 h 140"/>
                  <a:gd name="T4" fmla="*/ 45 w 115"/>
                  <a:gd name="T5" fmla="*/ 0 h 140"/>
                  <a:gd name="T6" fmla="*/ 45 w 115"/>
                  <a:gd name="T7" fmla="*/ 0 h 140"/>
                  <a:gd name="T8" fmla="*/ 45 w 115"/>
                  <a:gd name="T9" fmla="*/ 0 h 140"/>
                  <a:gd name="T10" fmla="*/ 45 w 115"/>
                  <a:gd name="T11" fmla="*/ 0 h 140"/>
                  <a:gd name="T12" fmla="*/ 43 w 115"/>
                  <a:gd name="T13" fmla="*/ 0 h 140"/>
                  <a:gd name="T14" fmla="*/ 42 w 115"/>
                  <a:gd name="T15" fmla="*/ 2 h 140"/>
                  <a:gd name="T16" fmla="*/ 42 w 115"/>
                  <a:gd name="T17" fmla="*/ 16 h 140"/>
                  <a:gd name="T18" fmla="*/ 43 w 115"/>
                  <a:gd name="T19" fmla="*/ 17 h 140"/>
                  <a:gd name="T20" fmla="*/ 44 w 115"/>
                  <a:gd name="T21" fmla="*/ 19 h 140"/>
                  <a:gd name="T22" fmla="*/ 45 w 115"/>
                  <a:gd name="T23" fmla="*/ 19 h 140"/>
                  <a:gd name="T24" fmla="*/ 45 w 115"/>
                  <a:gd name="T25" fmla="*/ 19 h 140"/>
                  <a:gd name="T26" fmla="*/ 46 w 115"/>
                  <a:gd name="T27" fmla="*/ 19 h 140"/>
                  <a:gd name="T28" fmla="*/ 96 w 115"/>
                  <a:gd name="T29" fmla="*/ 70 h 140"/>
                  <a:gd name="T30" fmla="*/ 89 w 115"/>
                  <a:gd name="T31" fmla="*/ 94 h 140"/>
                  <a:gd name="T32" fmla="*/ 45 w 115"/>
                  <a:gd name="T33" fmla="*/ 120 h 140"/>
                  <a:gd name="T34" fmla="*/ 44 w 115"/>
                  <a:gd name="T35" fmla="*/ 120 h 140"/>
                  <a:gd name="T36" fmla="*/ 40 w 115"/>
                  <a:gd name="T37" fmla="*/ 120 h 140"/>
                  <a:gd name="T38" fmla="*/ 38 w 115"/>
                  <a:gd name="T39" fmla="*/ 120 h 140"/>
                  <a:gd name="T40" fmla="*/ 36 w 115"/>
                  <a:gd name="T41" fmla="*/ 119 h 140"/>
                  <a:gd name="T42" fmla="*/ 34 w 115"/>
                  <a:gd name="T43" fmla="*/ 119 h 140"/>
                  <a:gd name="T44" fmla="*/ 31 w 115"/>
                  <a:gd name="T45" fmla="*/ 118 h 140"/>
                  <a:gd name="T46" fmla="*/ 29 w 115"/>
                  <a:gd name="T47" fmla="*/ 118 h 140"/>
                  <a:gd name="T48" fmla="*/ 27 w 115"/>
                  <a:gd name="T49" fmla="*/ 117 h 140"/>
                  <a:gd name="T50" fmla="*/ 25 w 115"/>
                  <a:gd name="T51" fmla="*/ 116 h 140"/>
                  <a:gd name="T52" fmla="*/ 23 w 115"/>
                  <a:gd name="T53" fmla="*/ 115 h 140"/>
                  <a:gd name="T54" fmla="*/ 21 w 115"/>
                  <a:gd name="T55" fmla="*/ 114 h 140"/>
                  <a:gd name="T56" fmla="*/ 20 w 115"/>
                  <a:gd name="T57" fmla="*/ 113 h 140"/>
                  <a:gd name="T58" fmla="*/ 17 w 115"/>
                  <a:gd name="T59" fmla="*/ 112 h 140"/>
                  <a:gd name="T60" fmla="*/ 17 w 115"/>
                  <a:gd name="T61" fmla="*/ 112 h 140"/>
                  <a:gd name="T62" fmla="*/ 13 w 115"/>
                  <a:gd name="T63" fmla="*/ 109 h 140"/>
                  <a:gd name="T64" fmla="*/ 10 w 115"/>
                  <a:gd name="T65" fmla="*/ 109 h 140"/>
                  <a:gd name="T66" fmla="*/ 0 w 115"/>
                  <a:gd name="T67" fmla="*/ 120 h 140"/>
                  <a:gd name="T68" fmla="*/ 1 w 115"/>
                  <a:gd name="T69" fmla="*/ 124 h 140"/>
                  <a:gd name="T70" fmla="*/ 1 w 115"/>
                  <a:gd name="T71" fmla="*/ 124 h 140"/>
                  <a:gd name="T72" fmla="*/ 1 w 115"/>
                  <a:gd name="T73" fmla="*/ 124 h 140"/>
                  <a:gd name="T74" fmla="*/ 1 w 115"/>
                  <a:gd name="T75" fmla="*/ 124 h 140"/>
                  <a:gd name="T76" fmla="*/ 1 w 115"/>
                  <a:gd name="T77" fmla="*/ 124 h 140"/>
                  <a:gd name="T78" fmla="*/ 1 w 115"/>
                  <a:gd name="T79" fmla="*/ 124 h 140"/>
                  <a:gd name="T80" fmla="*/ 1 w 115"/>
                  <a:gd name="T81" fmla="*/ 124 h 140"/>
                  <a:gd name="T82" fmla="*/ 27 w 115"/>
                  <a:gd name="T83" fmla="*/ 137 h 140"/>
                  <a:gd name="T84" fmla="*/ 27 w 115"/>
                  <a:gd name="T85" fmla="*/ 137 h 140"/>
                  <a:gd name="T86" fmla="*/ 32 w 115"/>
                  <a:gd name="T87" fmla="*/ 139 h 140"/>
                  <a:gd name="T88" fmla="*/ 33 w 115"/>
                  <a:gd name="T89" fmla="*/ 139 h 140"/>
                  <a:gd name="T90" fmla="*/ 39 w 115"/>
                  <a:gd name="T91" fmla="*/ 139 h 140"/>
                  <a:gd name="T92" fmla="*/ 39 w 115"/>
                  <a:gd name="T93" fmla="*/ 139 h 140"/>
                  <a:gd name="T94" fmla="*/ 45 w 115"/>
                  <a:gd name="T95" fmla="*/ 140 h 140"/>
                  <a:gd name="T96" fmla="*/ 114 w 115"/>
                  <a:gd name="T97" fmla="*/ 80 h 140"/>
                  <a:gd name="T98" fmla="*/ 115 w 115"/>
                  <a:gd name="T99" fmla="*/ 70 h 140"/>
                  <a:gd name="T100" fmla="*/ 112 w 115"/>
                  <a:gd name="T101" fmla="*/ 4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140">
                    <a:moveTo>
                      <a:pt x="112" y="48"/>
                    </a:moveTo>
                    <a:cubicBezTo>
                      <a:pt x="103" y="22"/>
                      <a:pt x="80" y="3"/>
                      <a:pt x="52" y="0"/>
                    </a:cubicBezTo>
                    <a:cubicBezTo>
                      <a:pt x="50" y="0"/>
                      <a:pt x="47" y="0"/>
                      <a:pt x="45" y="0"/>
                    </a:cubicBezTo>
                    <a:cubicBezTo>
                      <a:pt x="45" y="0"/>
                      <a:pt x="45" y="0"/>
                      <a:pt x="45" y="0"/>
                    </a:cubicBezTo>
                    <a:cubicBezTo>
                      <a:pt x="45" y="0"/>
                      <a:pt x="45" y="0"/>
                      <a:pt x="45" y="0"/>
                    </a:cubicBezTo>
                    <a:cubicBezTo>
                      <a:pt x="45" y="0"/>
                      <a:pt x="45" y="0"/>
                      <a:pt x="45" y="0"/>
                    </a:cubicBezTo>
                    <a:cubicBezTo>
                      <a:pt x="44" y="0"/>
                      <a:pt x="44" y="0"/>
                      <a:pt x="43" y="0"/>
                    </a:cubicBezTo>
                    <a:cubicBezTo>
                      <a:pt x="43" y="1"/>
                      <a:pt x="42" y="2"/>
                      <a:pt x="42" y="2"/>
                    </a:cubicBezTo>
                    <a:cubicBezTo>
                      <a:pt x="42" y="16"/>
                      <a:pt x="42" y="16"/>
                      <a:pt x="42" y="16"/>
                    </a:cubicBezTo>
                    <a:cubicBezTo>
                      <a:pt x="42" y="17"/>
                      <a:pt x="43" y="17"/>
                      <a:pt x="43" y="17"/>
                    </a:cubicBezTo>
                    <a:cubicBezTo>
                      <a:pt x="43" y="18"/>
                      <a:pt x="43" y="19"/>
                      <a:pt x="44" y="19"/>
                    </a:cubicBezTo>
                    <a:cubicBezTo>
                      <a:pt x="44" y="19"/>
                      <a:pt x="45" y="19"/>
                      <a:pt x="45" y="19"/>
                    </a:cubicBezTo>
                    <a:cubicBezTo>
                      <a:pt x="45" y="19"/>
                      <a:pt x="45" y="19"/>
                      <a:pt x="45" y="19"/>
                    </a:cubicBezTo>
                    <a:cubicBezTo>
                      <a:pt x="45" y="19"/>
                      <a:pt x="45" y="19"/>
                      <a:pt x="46" y="19"/>
                    </a:cubicBezTo>
                    <a:cubicBezTo>
                      <a:pt x="73" y="19"/>
                      <a:pt x="96" y="42"/>
                      <a:pt x="96" y="70"/>
                    </a:cubicBezTo>
                    <a:cubicBezTo>
                      <a:pt x="96" y="79"/>
                      <a:pt x="93" y="87"/>
                      <a:pt x="89" y="94"/>
                    </a:cubicBezTo>
                    <a:cubicBezTo>
                      <a:pt x="81" y="110"/>
                      <a:pt x="64" y="120"/>
                      <a:pt x="45" y="120"/>
                    </a:cubicBezTo>
                    <a:cubicBezTo>
                      <a:pt x="45" y="120"/>
                      <a:pt x="44" y="120"/>
                      <a:pt x="44" y="120"/>
                    </a:cubicBezTo>
                    <a:cubicBezTo>
                      <a:pt x="43" y="120"/>
                      <a:pt x="42" y="120"/>
                      <a:pt x="40" y="120"/>
                    </a:cubicBezTo>
                    <a:cubicBezTo>
                      <a:pt x="40" y="120"/>
                      <a:pt x="39" y="120"/>
                      <a:pt x="38" y="120"/>
                    </a:cubicBezTo>
                    <a:cubicBezTo>
                      <a:pt x="38" y="120"/>
                      <a:pt x="37" y="120"/>
                      <a:pt x="36" y="119"/>
                    </a:cubicBezTo>
                    <a:cubicBezTo>
                      <a:pt x="35" y="119"/>
                      <a:pt x="34" y="119"/>
                      <a:pt x="34" y="119"/>
                    </a:cubicBezTo>
                    <a:cubicBezTo>
                      <a:pt x="33" y="119"/>
                      <a:pt x="32" y="119"/>
                      <a:pt x="31" y="118"/>
                    </a:cubicBezTo>
                    <a:cubicBezTo>
                      <a:pt x="31" y="118"/>
                      <a:pt x="30" y="118"/>
                      <a:pt x="29" y="118"/>
                    </a:cubicBezTo>
                    <a:cubicBezTo>
                      <a:pt x="29" y="118"/>
                      <a:pt x="28" y="117"/>
                      <a:pt x="27" y="117"/>
                    </a:cubicBezTo>
                    <a:cubicBezTo>
                      <a:pt x="26" y="117"/>
                      <a:pt x="26" y="116"/>
                      <a:pt x="25" y="116"/>
                    </a:cubicBezTo>
                    <a:cubicBezTo>
                      <a:pt x="24" y="116"/>
                      <a:pt x="24" y="116"/>
                      <a:pt x="23" y="115"/>
                    </a:cubicBezTo>
                    <a:cubicBezTo>
                      <a:pt x="22" y="115"/>
                      <a:pt x="22" y="115"/>
                      <a:pt x="21" y="114"/>
                    </a:cubicBezTo>
                    <a:cubicBezTo>
                      <a:pt x="20" y="114"/>
                      <a:pt x="20" y="114"/>
                      <a:pt x="20" y="113"/>
                    </a:cubicBezTo>
                    <a:cubicBezTo>
                      <a:pt x="19" y="113"/>
                      <a:pt x="18" y="112"/>
                      <a:pt x="17" y="112"/>
                    </a:cubicBezTo>
                    <a:cubicBezTo>
                      <a:pt x="17" y="112"/>
                      <a:pt x="17" y="112"/>
                      <a:pt x="17" y="112"/>
                    </a:cubicBezTo>
                    <a:cubicBezTo>
                      <a:pt x="15" y="111"/>
                      <a:pt x="14" y="110"/>
                      <a:pt x="13" y="109"/>
                    </a:cubicBezTo>
                    <a:cubicBezTo>
                      <a:pt x="12" y="108"/>
                      <a:pt x="11" y="108"/>
                      <a:pt x="10" y="109"/>
                    </a:cubicBezTo>
                    <a:cubicBezTo>
                      <a:pt x="0" y="120"/>
                      <a:pt x="0" y="120"/>
                      <a:pt x="0" y="120"/>
                    </a:cubicBezTo>
                    <a:cubicBezTo>
                      <a:pt x="0" y="121"/>
                      <a:pt x="0" y="123"/>
                      <a:pt x="1" y="124"/>
                    </a:cubicBezTo>
                    <a:cubicBezTo>
                      <a:pt x="1" y="124"/>
                      <a:pt x="1" y="124"/>
                      <a:pt x="1" y="124"/>
                    </a:cubicBezTo>
                    <a:cubicBezTo>
                      <a:pt x="1" y="124"/>
                      <a:pt x="1" y="124"/>
                      <a:pt x="1" y="124"/>
                    </a:cubicBezTo>
                    <a:cubicBezTo>
                      <a:pt x="1" y="124"/>
                      <a:pt x="1" y="124"/>
                      <a:pt x="1" y="124"/>
                    </a:cubicBezTo>
                    <a:cubicBezTo>
                      <a:pt x="1" y="124"/>
                      <a:pt x="1" y="124"/>
                      <a:pt x="1" y="124"/>
                    </a:cubicBezTo>
                    <a:cubicBezTo>
                      <a:pt x="1" y="124"/>
                      <a:pt x="1" y="124"/>
                      <a:pt x="1" y="124"/>
                    </a:cubicBezTo>
                    <a:cubicBezTo>
                      <a:pt x="1" y="124"/>
                      <a:pt x="1" y="124"/>
                      <a:pt x="1" y="124"/>
                    </a:cubicBezTo>
                    <a:cubicBezTo>
                      <a:pt x="8" y="130"/>
                      <a:pt x="17" y="135"/>
                      <a:pt x="27" y="137"/>
                    </a:cubicBezTo>
                    <a:cubicBezTo>
                      <a:pt x="27" y="137"/>
                      <a:pt x="27" y="137"/>
                      <a:pt x="27" y="137"/>
                    </a:cubicBezTo>
                    <a:cubicBezTo>
                      <a:pt x="29" y="138"/>
                      <a:pt x="31" y="138"/>
                      <a:pt x="32" y="139"/>
                    </a:cubicBezTo>
                    <a:cubicBezTo>
                      <a:pt x="33" y="139"/>
                      <a:pt x="33" y="139"/>
                      <a:pt x="33" y="139"/>
                    </a:cubicBezTo>
                    <a:cubicBezTo>
                      <a:pt x="35" y="139"/>
                      <a:pt x="37" y="139"/>
                      <a:pt x="39" y="139"/>
                    </a:cubicBezTo>
                    <a:cubicBezTo>
                      <a:pt x="39" y="139"/>
                      <a:pt x="39" y="139"/>
                      <a:pt x="39" y="139"/>
                    </a:cubicBezTo>
                    <a:cubicBezTo>
                      <a:pt x="41" y="140"/>
                      <a:pt x="43" y="140"/>
                      <a:pt x="45" y="140"/>
                    </a:cubicBezTo>
                    <a:cubicBezTo>
                      <a:pt x="80" y="140"/>
                      <a:pt x="109" y="114"/>
                      <a:pt x="114" y="80"/>
                    </a:cubicBezTo>
                    <a:cubicBezTo>
                      <a:pt x="115" y="77"/>
                      <a:pt x="115" y="73"/>
                      <a:pt x="115" y="70"/>
                    </a:cubicBezTo>
                    <a:cubicBezTo>
                      <a:pt x="115" y="62"/>
                      <a:pt x="114" y="55"/>
                      <a:pt x="112" y="48"/>
                    </a:cubicBezTo>
                    <a:close/>
                  </a:path>
                </a:pathLst>
              </a:custGeom>
              <a:solidFill>
                <a:srgbClr val="0847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p>
            </p:txBody>
          </p:sp>
        </p:grpSp>
        <p:sp>
          <p:nvSpPr>
            <p:cNvPr id="661" name="Freeform 638"/>
            <p:cNvSpPr>
              <a:spLocks/>
            </p:cNvSpPr>
            <p:nvPr/>
          </p:nvSpPr>
          <p:spPr bwMode="auto">
            <a:xfrm>
              <a:off x="1675607" y="1185965"/>
              <a:ext cx="6246284" cy="2057400"/>
            </a:xfrm>
            <a:custGeom>
              <a:avLst/>
              <a:gdLst>
                <a:gd name="T0" fmla="*/ 2951 w 2951"/>
                <a:gd name="T1" fmla="*/ 155 h 972"/>
                <a:gd name="T2" fmla="*/ 2256 w 2951"/>
                <a:gd name="T3" fmla="*/ 0 h 972"/>
                <a:gd name="T4" fmla="*/ 2285 w 2951"/>
                <a:gd name="T5" fmla="*/ 131 h 972"/>
                <a:gd name="T6" fmla="*/ 0 w 2951"/>
                <a:gd name="T7" fmla="*/ 972 h 972"/>
                <a:gd name="T8" fmla="*/ 2380 w 2951"/>
                <a:gd name="T9" fmla="*/ 507 h 972"/>
                <a:gd name="T10" fmla="*/ 2409 w 2951"/>
                <a:gd name="T11" fmla="*/ 626 h 972"/>
                <a:gd name="T12" fmla="*/ 2951 w 2951"/>
                <a:gd name="T13" fmla="*/ 155 h 972"/>
              </a:gdLst>
              <a:ahLst/>
              <a:cxnLst>
                <a:cxn ang="0">
                  <a:pos x="T0" y="T1"/>
                </a:cxn>
                <a:cxn ang="0">
                  <a:pos x="T2" y="T3"/>
                </a:cxn>
                <a:cxn ang="0">
                  <a:pos x="T4" y="T5"/>
                </a:cxn>
                <a:cxn ang="0">
                  <a:pos x="T6" y="T7"/>
                </a:cxn>
                <a:cxn ang="0">
                  <a:pos x="T8" y="T9"/>
                </a:cxn>
                <a:cxn ang="0">
                  <a:pos x="T10" y="T11"/>
                </a:cxn>
                <a:cxn ang="0">
                  <a:pos x="T12" y="T13"/>
                </a:cxn>
              </a:cxnLst>
              <a:rect l="0" t="0" r="r" b="b"/>
              <a:pathLst>
                <a:path w="2951" h="972">
                  <a:moveTo>
                    <a:pt x="2951" y="155"/>
                  </a:moveTo>
                  <a:lnTo>
                    <a:pt x="2256" y="0"/>
                  </a:lnTo>
                  <a:lnTo>
                    <a:pt x="2285" y="131"/>
                  </a:lnTo>
                  <a:lnTo>
                    <a:pt x="0" y="972"/>
                  </a:lnTo>
                  <a:lnTo>
                    <a:pt x="2380" y="507"/>
                  </a:lnTo>
                  <a:lnTo>
                    <a:pt x="2409" y="626"/>
                  </a:lnTo>
                  <a:lnTo>
                    <a:pt x="2951" y="155"/>
                  </a:lnTo>
                  <a:close/>
                </a:path>
              </a:pathLst>
            </a:custGeom>
            <a:solidFill>
              <a:srgbClr val="084772"/>
            </a:solidFill>
            <a:ln>
              <a:noFill/>
            </a:ln>
          </p:spPr>
          <p:txBody>
            <a:bodyPr vert="horz" wrap="square" lIns="121920" tIns="60960" rIns="121920" bIns="60960" numCol="1" anchor="t" anchorCtr="0" compatLnSpc="1">
              <a:prstTxWarp prst="textNoShape">
                <a:avLst/>
              </a:prstTxWarp>
            </a:bodyPr>
            <a:lstStyle/>
            <a:p>
              <a:endParaRPr lang="zh-CN" altLang="en-US" sz="2400"/>
            </a:p>
          </p:txBody>
        </p:sp>
        <p:grpSp>
          <p:nvGrpSpPr>
            <p:cNvPr id="2" name="Group 4"/>
            <p:cNvGrpSpPr>
              <a:grpSpLocks noChangeAspect="1"/>
            </p:cNvGrpSpPr>
            <p:nvPr/>
          </p:nvGrpSpPr>
          <p:grpSpPr bwMode="auto">
            <a:xfrm>
              <a:off x="1198563" y="2547511"/>
              <a:ext cx="7215188" cy="1974850"/>
              <a:chOff x="755" y="1747"/>
              <a:chExt cx="4545" cy="1244"/>
            </a:xfrm>
            <a:gradFill>
              <a:gsLst>
                <a:gs pos="0">
                  <a:srgbClr val="5B9BD5"/>
                </a:gs>
                <a:gs pos="72000">
                  <a:srgbClr val="084772"/>
                </a:gs>
              </a:gsLst>
              <a:lin ang="2700000" scaled="0"/>
            </a:gradFill>
          </p:grpSpPr>
          <p:sp>
            <p:nvSpPr>
              <p:cNvPr id="4" name="Oval 5"/>
              <p:cNvSpPr>
                <a:spLocks noChangeArrowheads="1"/>
              </p:cNvSpPr>
              <p:nvPr/>
            </p:nvSpPr>
            <p:spPr bwMode="auto">
              <a:xfrm>
                <a:off x="819" y="2542"/>
                <a:ext cx="92" cy="8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6"/>
              <p:cNvSpPr>
                <a:spLocks/>
              </p:cNvSpPr>
              <p:nvPr/>
            </p:nvSpPr>
            <p:spPr bwMode="auto">
              <a:xfrm>
                <a:off x="930" y="2636"/>
                <a:ext cx="9"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7"/>
              <p:cNvSpPr>
                <a:spLocks/>
              </p:cNvSpPr>
              <p:nvPr/>
            </p:nvSpPr>
            <p:spPr bwMode="auto">
              <a:xfrm>
                <a:off x="755" y="2636"/>
                <a:ext cx="230" cy="355"/>
              </a:xfrm>
              <a:custGeom>
                <a:avLst/>
                <a:gdLst>
                  <a:gd name="T0" fmla="*/ 11 w 25"/>
                  <a:gd name="T1" fmla="*/ 23 h 38"/>
                  <a:gd name="T2" fmla="*/ 11 w 25"/>
                  <a:gd name="T3" fmla="*/ 23 h 38"/>
                  <a:gd name="T4" fmla="*/ 11 w 25"/>
                  <a:gd name="T5" fmla="*/ 23 h 38"/>
                  <a:gd name="T6" fmla="*/ 12 w 25"/>
                  <a:gd name="T7" fmla="*/ 22 h 38"/>
                  <a:gd name="T8" fmla="*/ 14 w 25"/>
                  <a:gd name="T9" fmla="*/ 23 h 38"/>
                  <a:gd name="T10" fmla="*/ 14 w 25"/>
                  <a:gd name="T11" fmla="*/ 23 h 38"/>
                  <a:gd name="T12" fmla="*/ 14 w 25"/>
                  <a:gd name="T13" fmla="*/ 23 h 38"/>
                  <a:gd name="T14" fmla="*/ 14 w 25"/>
                  <a:gd name="T15" fmla="*/ 38 h 38"/>
                  <a:gd name="T16" fmla="*/ 20 w 25"/>
                  <a:gd name="T17" fmla="*/ 38 h 38"/>
                  <a:gd name="T18" fmla="*/ 20 w 25"/>
                  <a:gd name="T19" fmla="*/ 23 h 38"/>
                  <a:gd name="T20" fmla="*/ 20 w 25"/>
                  <a:gd name="T21" fmla="*/ 23 h 38"/>
                  <a:gd name="T22" fmla="*/ 20 w 25"/>
                  <a:gd name="T23" fmla="*/ 23 h 38"/>
                  <a:gd name="T24" fmla="*/ 20 w 25"/>
                  <a:gd name="T25" fmla="*/ 5 h 38"/>
                  <a:gd name="T26" fmla="*/ 20 w 25"/>
                  <a:gd name="T27" fmla="*/ 5 h 38"/>
                  <a:gd name="T28" fmla="*/ 20 w 25"/>
                  <a:gd name="T29" fmla="*/ 19 h 38"/>
                  <a:gd name="T30" fmla="*/ 22 w 25"/>
                  <a:gd name="T31" fmla="*/ 21 h 38"/>
                  <a:gd name="T32" fmla="*/ 25 w 25"/>
                  <a:gd name="T33" fmla="*/ 19 h 38"/>
                  <a:gd name="T34" fmla="*/ 25 w 25"/>
                  <a:gd name="T35" fmla="*/ 4 h 38"/>
                  <a:gd name="T36" fmla="*/ 24 w 25"/>
                  <a:gd name="T37" fmla="*/ 2 h 38"/>
                  <a:gd name="T38" fmla="*/ 22 w 25"/>
                  <a:gd name="T39" fmla="*/ 0 h 38"/>
                  <a:gd name="T40" fmla="*/ 20 w 25"/>
                  <a:gd name="T41" fmla="*/ 0 h 38"/>
                  <a:gd name="T42" fmla="*/ 20 w 25"/>
                  <a:gd name="T43" fmla="*/ 0 h 38"/>
                  <a:gd name="T44" fmla="*/ 19 w 25"/>
                  <a:gd name="T45" fmla="*/ 0 h 38"/>
                  <a:gd name="T46" fmla="*/ 18 w 25"/>
                  <a:gd name="T47" fmla="*/ 0 h 38"/>
                  <a:gd name="T48" fmla="*/ 5 w 25"/>
                  <a:gd name="T49" fmla="*/ 0 h 38"/>
                  <a:gd name="T50" fmla="*/ 5 w 25"/>
                  <a:gd name="T51" fmla="*/ 0 h 38"/>
                  <a:gd name="T52" fmla="*/ 5 w 25"/>
                  <a:gd name="T53" fmla="*/ 0 h 38"/>
                  <a:gd name="T54" fmla="*/ 5 w 25"/>
                  <a:gd name="T55" fmla="*/ 0 h 38"/>
                  <a:gd name="T56" fmla="*/ 3 w 25"/>
                  <a:gd name="T57" fmla="*/ 0 h 38"/>
                  <a:gd name="T58" fmla="*/ 0 w 25"/>
                  <a:gd name="T59" fmla="*/ 4 h 38"/>
                  <a:gd name="T60" fmla="*/ 0 w 25"/>
                  <a:gd name="T61" fmla="*/ 4 h 38"/>
                  <a:gd name="T62" fmla="*/ 0 w 25"/>
                  <a:gd name="T63" fmla="*/ 4 h 38"/>
                  <a:gd name="T64" fmla="*/ 0 w 25"/>
                  <a:gd name="T65" fmla="*/ 19 h 38"/>
                  <a:gd name="T66" fmla="*/ 2 w 25"/>
                  <a:gd name="T67" fmla="*/ 21 h 38"/>
                  <a:gd name="T68" fmla="*/ 5 w 25"/>
                  <a:gd name="T69" fmla="*/ 19 h 38"/>
                  <a:gd name="T70" fmla="*/ 5 w 25"/>
                  <a:gd name="T71" fmla="*/ 5 h 38"/>
                  <a:gd name="T72" fmla="*/ 5 w 25"/>
                  <a:gd name="T73" fmla="*/ 5 h 38"/>
                  <a:gd name="T74" fmla="*/ 5 w 25"/>
                  <a:gd name="T75" fmla="*/ 23 h 38"/>
                  <a:gd name="T76" fmla="*/ 5 w 25"/>
                  <a:gd name="T77" fmla="*/ 23 h 38"/>
                  <a:gd name="T78" fmla="*/ 5 w 25"/>
                  <a:gd name="T79" fmla="*/ 23 h 38"/>
                  <a:gd name="T80" fmla="*/ 5 w 25"/>
                  <a:gd name="T81" fmla="*/ 38 h 38"/>
                  <a:gd name="T82" fmla="*/ 11 w 25"/>
                  <a:gd name="T83" fmla="*/ 38 h 38"/>
                  <a:gd name="T84" fmla="*/ 11 w 25"/>
                  <a:gd name="T85" fmla="*/ 2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 h="38">
                    <a:moveTo>
                      <a:pt x="11" y="23"/>
                    </a:moveTo>
                    <a:cubicBezTo>
                      <a:pt x="11" y="23"/>
                      <a:pt x="11" y="23"/>
                      <a:pt x="11" y="23"/>
                    </a:cubicBezTo>
                    <a:cubicBezTo>
                      <a:pt x="11" y="23"/>
                      <a:pt x="11" y="23"/>
                      <a:pt x="11" y="23"/>
                    </a:cubicBezTo>
                    <a:cubicBezTo>
                      <a:pt x="11" y="22"/>
                      <a:pt x="11" y="22"/>
                      <a:pt x="12" y="22"/>
                    </a:cubicBezTo>
                    <a:cubicBezTo>
                      <a:pt x="13" y="22"/>
                      <a:pt x="14" y="22"/>
                      <a:pt x="14" y="23"/>
                    </a:cubicBezTo>
                    <a:cubicBezTo>
                      <a:pt x="14" y="23"/>
                      <a:pt x="14" y="23"/>
                      <a:pt x="14" y="23"/>
                    </a:cubicBezTo>
                    <a:cubicBezTo>
                      <a:pt x="14" y="23"/>
                      <a:pt x="14" y="23"/>
                      <a:pt x="14" y="23"/>
                    </a:cubicBezTo>
                    <a:cubicBezTo>
                      <a:pt x="14" y="38"/>
                      <a:pt x="14" y="38"/>
                      <a:pt x="14" y="38"/>
                    </a:cubicBezTo>
                    <a:cubicBezTo>
                      <a:pt x="20" y="38"/>
                      <a:pt x="20" y="38"/>
                      <a:pt x="20" y="38"/>
                    </a:cubicBezTo>
                    <a:cubicBezTo>
                      <a:pt x="20" y="23"/>
                      <a:pt x="20" y="23"/>
                      <a:pt x="20" y="23"/>
                    </a:cubicBezTo>
                    <a:cubicBezTo>
                      <a:pt x="20" y="23"/>
                      <a:pt x="20" y="23"/>
                      <a:pt x="20" y="23"/>
                    </a:cubicBezTo>
                    <a:cubicBezTo>
                      <a:pt x="20" y="23"/>
                      <a:pt x="20" y="23"/>
                      <a:pt x="20" y="23"/>
                    </a:cubicBezTo>
                    <a:cubicBezTo>
                      <a:pt x="20" y="5"/>
                      <a:pt x="20" y="5"/>
                      <a:pt x="20" y="5"/>
                    </a:cubicBezTo>
                    <a:cubicBezTo>
                      <a:pt x="20" y="5"/>
                      <a:pt x="20" y="5"/>
                      <a:pt x="20" y="5"/>
                    </a:cubicBezTo>
                    <a:cubicBezTo>
                      <a:pt x="20" y="19"/>
                      <a:pt x="20" y="19"/>
                      <a:pt x="20" y="19"/>
                    </a:cubicBezTo>
                    <a:cubicBezTo>
                      <a:pt x="20" y="20"/>
                      <a:pt x="21" y="21"/>
                      <a:pt x="22" y="21"/>
                    </a:cubicBezTo>
                    <a:cubicBezTo>
                      <a:pt x="24" y="21"/>
                      <a:pt x="25" y="20"/>
                      <a:pt x="25" y="19"/>
                    </a:cubicBezTo>
                    <a:cubicBezTo>
                      <a:pt x="25" y="4"/>
                      <a:pt x="25" y="4"/>
                      <a:pt x="25" y="4"/>
                    </a:cubicBezTo>
                    <a:cubicBezTo>
                      <a:pt x="25" y="3"/>
                      <a:pt x="24" y="3"/>
                      <a:pt x="24" y="2"/>
                    </a:cubicBezTo>
                    <a:cubicBezTo>
                      <a:pt x="24" y="1"/>
                      <a:pt x="22" y="1"/>
                      <a:pt x="22" y="0"/>
                    </a:cubicBezTo>
                    <a:cubicBezTo>
                      <a:pt x="21" y="0"/>
                      <a:pt x="21" y="0"/>
                      <a:pt x="20" y="0"/>
                    </a:cubicBezTo>
                    <a:cubicBezTo>
                      <a:pt x="20" y="0"/>
                      <a:pt x="20" y="0"/>
                      <a:pt x="20" y="0"/>
                    </a:cubicBezTo>
                    <a:cubicBezTo>
                      <a:pt x="19" y="0"/>
                      <a:pt x="19" y="0"/>
                      <a:pt x="19" y="0"/>
                    </a:cubicBezTo>
                    <a:cubicBezTo>
                      <a:pt x="18" y="0"/>
                      <a:pt x="18" y="0"/>
                      <a:pt x="18" y="0"/>
                    </a:cubicBezTo>
                    <a:cubicBezTo>
                      <a:pt x="5" y="0"/>
                      <a:pt x="5" y="0"/>
                      <a:pt x="5" y="0"/>
                    </a:cubicBezTo>
                    <a:cubicBezTo>
                      <a:pt x="5" y="0"/>
                      <a:pt x="5" y="0"/>
                      <a:pt x="5" y="0"/>
                    </a:cubicBezTo>
                    <a:cubicBezTo>
                      <a:pt x="5" y="0"/>
                      <a:pt x="5" y="0"/>
                      <a:pt x="5" y="0"/>
                    </a:cubicBezTo>
                    <a:cubicBezTo>
                      <a:pt x="5" y="0"/>
                      <a:pt x="5" y="0"/>
                      <a:pt x="5" y="0"/>
                    </a:cubicBezTo>
                    <a:cubicBezTo>
                      <a:pt x="5" y="0"/>
                      <a:pt x="4" y="0"/>
                      <a:pt x="3" y="0"/>
                    </a:cubicBezTo>
                    <a:cubicBezTo>
                      <a:pt x="2" y="1"/>
                      <a:pt x="0" y="2"/>
                      <a:pt x="0" y="4"/>
                    </a:cubicBezTo>
                    <a:cubicBezTo>
                      <a:pt x="0" y="4"/>
                      <a:pt x="0" y="4"/>
                      <a:pt x="0" y="4"/>
                    </a:cubicBezTo>
                    <a:cubicBezTo>
                      <a:pt x="0" y="4"/>
                      <a:pt x="0" y="4"/>
                      <a:pt x="0" y="4"/>
                    </a:cubicBezTo>
                    <a:cubicBezTo>
                      <a:pt x="0" y="19"/>
                      <a:pt x="0" y="19"/>
                      <a:pt x="0" y="19"/>
                    </a:cubicBezTo>
                    <a:cubicBezTo>
                      <a:pt x="0" y="20"/>
                      <a:pt x="1" y="21"/>
                      <a:pt x="2" y="21"/>
                    </a:cubicBezTo>
                    <a:cubicBezTo>
                      <a:pt x="4" y="21"/>
                      <a:pt x="5" y="20"/>
                      <a:pt x="5" y="19"/>
                    </a:cubicBezTo>
                    <a:cubicBezTo>
                      <a:pt x="5" y="5"/>
                      <a:pt x="5" y="5"/>
                      <a:pt x="5" y="5"/>
                    </a:cubicBezTo>
                    <a:cubicBezTo>
                      <a:pt x="5" y="5"/>
                      <a:pt x="5" y="5"/>
                      <a:pt x="5" y="5"/>
                    </a:cubicBezTo>
                    <a:cubicBezTo>
                      <a:pt x="5" y="23"/>
                      <a:pt x="5" y="23"/>
                      <a:pt x="5" y="23"/>
                    </a:cubicBezTo>
                    <a:cubicBezTo>
                      <a:pt x="5" y="23"/>
                      <a:pt x="5" y="23"/>
                      <a:pt x="5" y="23"/>
                    </a:cubicBezTo>
                    <a:cubicBezTo>
                      <a:pt x="5" y="23"/>
                      <a:pt x="5" y="23"/>
                      <a:pt x="5" y="23"/>
                    </a:cubicBezTo>
                    <a:cubicBezTo>
                      <a:pt x="5" y="38"/>
                      <a:pt x="5" y="38"/>
                      <a:pt x="5" y="38"/>
                    </a:cubicBezTo>
                    <a:cubicBezTo>
                      <a:pt x="11" y="38"/>
                      <a:pt x="11" y="38"/>
                      <a:pt x="11" y="38"/>
                    </a:cubicBezTo>
                    <a:lnTo>
                      <a:pt x="11"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Oval 8"/>
              <p:cNvSpPr>
                <a:spLocks noChangeArrowheads="1"/>
              </p:cNvSpPr>
              <p:nvPr/>
            </p:nvSpPr>
            <p:spPr bwMode="auto">
              <a:xfrm>
                <a:off x="1123" y="2439"/>
                <a:ext cx="111" cy="1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9"/>
              <p:cNvSpPr>
                <a:spLocks/>
              </p:cNvSpPr>
              <p:nvPr/>
            </p:nvSpPr>
            <p:spPr bwMode="auto">
              <a:xfrm>
                <a:off x="1252" y="2561"/>
                <a:ext cx="19" cy="0"/>
              </a:xfrm>
              <a:custGeom>
                <a:avLst/>
                <a:gdLst>
                  <a:gd name="T0" fmla="*/ 2 w 2"/>
                  <a:gd name="T1" fmla="*/ 0 w 2"/>
                  <a:gd name="T2" fmla="*/ 1 w 2"/>
                  <a:gd name="T3" fmla="*/ 2 w 2"/>
                </a:gdLst>
                <a:ahLst/>
                <a:cxnLst>
                  <a:cxn ang="0">
                    <a:pos x="T0" y="0"/>
                  </a:cxn>
                  <a:cxn ang="0">
                    <a:pos x="T1" y="0"/>
                  </a:cxn>
                  <a:cxn ang="0">
                    <a:pos x="T2" y="0"/>
                  </a:cxn>
                  <a:cxn ang="0">
                    <a:pos x="T3" y="0"/>
                  </a:cxn>
                </a:cxnLst>
                <a:rect l="0" t="0" r="r" b="b"/>
                <a:pathLst>
                  <a:path w="2">
                    <a:moveTo>
                      <a:pt x="2" y="0"/>
                    </a:moveTo>
                    <a:cubicBezTo>
                      <a:pt x="1" y="0"/>
                      <a:pt x="1" y="0"/>
                      <a:pt x="0" y="0"/>
                    </a:cubicBezTo>
                    <a:cubicBezTo>
                      <a:pt x="1" y="0"/>
                      <a:pt x="1" y="0"/>
                      <a:pt x="1"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0"/>
              <p:cNvSpPr>
                <a:spLocks/>
              </p:cNvSpPr>
              <p:nvPr/>
            </p:nvSpPr>
            <p:spPr bwMode="auto">
              <a:xfrm>
                <a:off x="1050" y="2561"/>
                <a:ext cx="267" cy="430"/>
              </a:xfrm>
              <a:custGeom>
                <a:avLst/>
                <a:gdLst>
                  <a:gd name="T0" fmla="*/ 12 w 29"/>
                  <a:gd name="T1" fmla="*/ 27 h 46"/>
                  <a:gd name="T2" fmla="*/ 12 w 29"/>
                  <a:gd name="T3" fmla="*/ 27 h 46"/>
                  <a:gd name="T4" fmla="*/ 12 w 29"/>
                  <a:gd name="T5" fmla="*/ 27 h 46"/>
                  <a:gd name="T6" fmla="*/ 14 w 29"/>
                  <a:gd name="T7" fmla="*/ 25 h 46"/>
                  <a:gd name="T8" fmla="*/ 16 w 29"/>
                  <a:gd name="T9" fmla="*/ 27 h 46"/>
                  <a:gd name="T10" fmla="*/ 16 w 29"/>
                  <a:gd name="T11" fmla="*/ 27 h 46"/>
                  <a:gd name="T12" fmla="*/ 16 w 29"/>
                  <a:gd name="T13" fmla="*/ 27 h 46"/>
                  <a:gd name="T14" fmla="*/ 16 w 29"/>
                  <a:gd name="T15" fmla="*/ 46 h 46"/>
                  <a:gd name="T16" fmla="*/ 23 w 29"/>
                  <a:gd name="T17" fmla="*/ 46 h 46"/>
                  <a:gd name="T18" fmla="*/ 23 w 29"/>
                  <a:gd name="T19" fmla="*/ 27 h 46"/>
                  <a:gd name="T20" fmla="*/ 23 w 29"/>
                  <a:gd name="T21" fmla="*/ 27 h 46"/>
                  <a:gd name="T22" fmla="*/ 23 w 29"/>
                  <a:gd name="T23" fmla="*/ 27 h 46"/>
                  <a:gd name="T24" fmla="*/ 23 w 29"/>
                  <a:gd name="T25" fmla="*/ 5 h 46"/>
                  <a:gd name="T26" fmla="*/ 23 w 29"/>
                  <a:gd name="T27" fmla="*/ 5 h 46"/>
                  <a:gd name="T28" fmla="*/ 23 w 29"/>
                  <a:gd name="T29" fmla="*/ 22 h 46"/>
                  <a:gd name="T30" fmla="*/ 26 w 29"/>
                  <a:gd name="T31" fmla="*/ 24 h 46"/>
                  <a:gd name="T32" fmla="*/ 29 w 29"/>
                  <a:gd name="T33" fmla="*/ 22 h 46"/>
                  <a:gd name="T34" fmla="*/ 29 w 29"/>
                  <a:gd name="T35" fmla="*/ 4 h 46"/>
                  <a:gd name="T36" fmla="*/ 28 w 29"/>
                  <a:gd name="T37" fmla="*/ 2 h 46"/>
                  <a:gd name="T38" fmla="*/ 25 w 29"/>
                  <a:gd name="T39" fmla="*/ 0 h 46"/>
                  <a:gd name="T40" fmla="*/ 24 w 29"/>
                  <a:gd name="T41" fmla="*/ 0 h 46"/>
                  <a:gd name="T42" fmla="*/ 23 w 29"/>
                  <a:gd name="T43" fmla="*/ 0 h 46"/>
                  <a:gd name="T44" fmla="*/ 22 w 29"/>
                  <a:gd name="T45" fmla="*/ 0 h 46"/>
                  <a:gd name="T46" fmla="*/ 21 w 29"/>
                  <a:gd name="T47" fmla="*/ 0 h 46"/>
                  <a:gd name="T48" fmla="*/ 6 w 29"/>
                  <a:gd name="T49" fmla="*/ 0 h 46"/>
                  <a:gd name="T50" fmla="*/ 6 w 29"/>
                  <a:gd name="T51" fmla="*/ 0 h 46"/>
                  <a:gd name="T52" fmla="*/ 6 w 29"/>
                  <a:gd name="T53" fmla="*/ 0 h 46"/>
                  <a:gd name="T54" fmla="*/ 6 w 29"/>
                  <a:gd name="T55" fmla="*/ 0 h 46"/>
                  <a:gd name="T56" fmla="*/ 3 w 29"/>
                  <a:gd name="T57" fmla="*/ 0 h 46"/>
                  <a:gd name="T58" fmla="*/ 0 w 29"/>
                  <a:gd name="T59" fmla="*/ 4 h 46"/>
                  <a:gd name="T60" fmla="*/ 0 w 29"/>
                  <a:gd name="T61" fmla="*/ 4 h 46"/>
                  <a:gd name="T62" fmla="*/ 0 w 29"/>
                  <a:gd name="T63" fmla="*/ 4 h 46"/>
                  <a:gd name="T64" fmla="*/ 0 w 29"/>
                  <a:gd name="T65" fmla="*/ 22 h 46"/>
                  <a:gd name="T66" fmla="*/ 2 w 29"/>
                  <a:gd name="T67" fmla="*/ 24 h 46"/>
                  <a:gd name="T68" fmla="*/ 5 w 29"/>
                  <a:gd name="T69" fmla="*/ 22 h 46"/>
                  <a:gd name="T70" fmla="*/ 5 w 29"/>
                  <a:gd name="T71" fmla="*/ 5 h 46"/>
                  <a:gd name="T72" fmla="*/ 6 w 29"/>
                  <a:gd name="T73" fmla="*/ 5 h 46"/>
                  <a:gd name="T74" fmla="*/ 6 w 29"/>
                  <a:gd name="T75" fmla="*/ 27 h 46"/>
                  <a:gd name="T76" fmla="*/ 6 w 29"/>
                  <a:gd name="T77" fmla="*/ 27 h 46"/>
                  <a:gd name="T78" fmla="*/ 6 w 29"/>
                  <a:gd name="T79" fmla="*/ 27 h 46"/>
                  <a:gd name="T80" fmla="*/ 6 w 29"/>
                  <a:gd name="T81" fmla="*/ 46 h 46"/>
                  <a:gd name="T82" fmla="*/ 12 w 29"/>
                  <a:gd name="T83" fmla="*/ 46 h 46"/>
                  <a:gd name="T84" fmla="*/ 12 w 29"/>
                  <a:gd name="T85"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 h="46">
                    <a:moveTo>
                      <a:pt x="12" y="27"/>
                    </a:moveTo>
                    <a:cubicBezTo>
                      <a:pt x="12" y="27"/>
                      <a:pt x="12" y="27"/>
                      <a:pt x="12" y="27"/>
                    </a:cubicBezTo>
                    <a:cubicBezTo>
                      <a:pt x="12" y="27"/>
                      <a:pt x="12" y="27"/>
                      <a:pt x="12" y="27"/>
                    </a:cubicBezTo>
                    <a:cubicBezTo>
                      <a:pt x="12" y="26"/>
                      <a:pt x="13" y="25"/>
                      <a:pt x="14" y="25"/>
                    </a:cubicBezTo>
                    <a:cubicBezTo>
                      <a:pt x="15" y="25"/>
                      <a:pt x="16" y="26"/>
                      <a:pt x="16" y="27"/>
                    </a:cubicBezTo>
                    <a:cubicBezTo>
                      <a:pt x="16" y="27"/>
                      <a:pt x="16" y="27"/>
                      <a:pt x="16" y="27"/>
                    </a:cubicBezTo>
                    <a:cubicBezTo>
                      <a:pt x="16" y="27"/>
                      <a:pt x="16" y="27"/>
                      <a:pt x="16" y="27"/>
                    </a:cubicBezTo>
                    <a:cubicBezTo>
                      <a:pt x="16" y="46"/>
                      <a:pt x="16" y="46"/>
                      <a:pt x="16" y="46"/>
                    </a:cubicBezTo>
                    <a:cubicBezTo>
                      <a:pt x="23" y="46"/>
                      <a:pt x="23" y="46"/>
                      <a:pt x="23" y="46"/>
                    </a:cubicBezTo>
                    <a:cubicBezTo>
                      <a:pt x="23" y="27"/>
                      <a:pt x="23" y="27"/>
                      <a:pt x="23" y="27"/>
                    </a:cubicBezTo>
                    <a:cubicBezTo>
                      <a:pt x="23" y="27"/>
                      <a:pt x="23" y="27"/>
                      <a:pt x="23" y="27"/>
                    </a:cubicBezTo>
                    <a:cubicBezTo>
                      <a:pt x="23" y="27"/>
                      <a:pt x="23" y="27"/>
                      <a:pt x="23" y="27"/>
                    </a:cubicBezTo>
                    <a:cubicBezTo>
                      <a:pt x="23" y="5"/>
                      <a:pt x="23" y="5"/>
                      <a:pt x="23" y="5"/>
                    </a:cubicBezTo>
                    <a:cubicBezTo>
                      <a:pt x="23" y="5"/>
                      <a:pt x="23" y="5"/>
                      <a:pt x="23" y="5"/>
                    </a:cubicBezTo>
                    <a:cubicBezTo>
                      <a:pt x="23" y="22"/>
                      <a:pt x="23" y="22"/>
                      <a:pt x="23" y="22"/>
                    </a:cubicBezTo>
                    <a:cubicBezTo>
                      <a:pt x="23" y="23"/>
                      <a:pt x="25" y="24"/>
                      <a:pt x="26" y="24"/>
                    </a:cubicBezTo>
                    <a:cubicBezTo>
                      <a:pt x="28" y="24"/>
                      <a:pt x="29" y="23"/>
                      <a:pt x="29" y="22"/>
                    </a:cubicBezTo>
                    <a:cubicBezTo>
                      <a:pt x="29" y="4"/>
                      <a:pt x="29" y="4"/>
                      <a:pt x="29" y="4"/>
                    </a:cubicBezTo>
                    <a:cubicBezTo>
                      <a:pt x="29" y="3"/>
                      <a:pt x="29" y="2"/>
                      <a:pt x="28" y="2"/>
                    </a:cubicBezTo>
                    <a:cubicBezTo>
                      <a:pt x="28" y="1"/>
                      <a:pt x="26" y="0"/>
                      <a:pt x="25" y="0"/>
                    </a:cubicBezTo>
                    <a:cubicBezTo>
                      <a:pt x="25" y="0"/>
                      <a:pt x="24" y="0"/>
                      <a:pt x="24" y="0"/>
                    </a:cubicBezTo>
                    <a:cubicBezTo>
                      <a:pt x="23" y="0"/>
                      <a:pt x="23" y="0"/>
                      <a:pt x="23" y="0"/>
                    </a:cubicBezTo>
                    <a:cubicBezTo>
                      <a:pt x="22" y="0"/>
                      <a:pt x="22" y="0"/>
                      <a:pt x="22" y="0"/>
                    </a:cubicBezTo>
                    <a:cubicBezTo>
                      <a:pt x="21" y="0"/>
                      <a:pt x="21" y="0"/>
                      <a:pt x="21" y="0"/>
                    </a:cubicBezTo>
                    <a:cubicBezTo>
                      <a:pt x="6" y="0"/>
                      <a:pt x="6" y="0"/>
                      <a:pt x="6" y="0"/>
                    </a:cubicBezTo>
                    <a:cubicBezTo>
                      <a:pt x="6" y="0"/>
                      <a:pt x="6" y="0"/>
                      <a:pt x="6" y="0"/>
                    </a:cubicBezTo>
                    <a:cubicBezTo>
                      <a:pt x="6" y="0"/>
                      <a:pt x="6" y="0"/>
                      <a:pt x="6" y="0"/>
                    </a:cubicBezTo>
                    <a:cubicBezTo>
                      <a:pt x="6" y="0"/>
                      <a:pt x="6" y="0"/>
                      <a:pt x="6" y="0"/>
                    </a:cubicBezTo>
                    <a:cubicBezTo>
                      <a:pt x="5" y="0"/>
                      <a:pt x="4" y="0"/>
                      <a:pt x="3" y="0"/>
                    </a:cubicBezTo>
                    <a:cubicBezTo>
                      <a:pt x="2" y="0"/>
                      <a:pt x="0" y="1"/>
                      <a:pt x="0" y="4"/>
                    </a:cubicBezTo>
                    <a:cubicBezTo>
                      <a:pt x="0" y="4"/>
                      <a:pt x="0" y="4"/>
                      <a:pt x="0" y="4"/>
                    </a:cubicBezTo>
                    <a:cubicBezTo>
                      <a:pt x="0" y="4"/>
                      <a:pt x="0" y="4"/>
                      <a:pt x="0" y="4"/>
                    </a:cubicBezTo>
                    <a:cubicBezTo>
                      <a:pt x="0" y="22"/>
                      <a:pt x="0" y="22"/>
                      <a:pt x="0" y="22"/>
                    </a:cubicBezTo>
                    <a:cubicBezTo>
                      <a:pt x="0" y="23"/>
                      <a:pt x="1" y="24"/>
                      <a:pt x="2" y="24"/>
                    </a:cubicBezTo>
                    <a:cubicBezTo>
                      <a:pt x="4" y="24"/>
                      <a:pt x="5" y="23"/>
                      <a:pt x="5" y="22"/>
                    </a:cubicBezTo>
                    <a:cubicBezTo>
                      <a:pt x="5" y="5"/>
                      <a:pt x="5" y="5"/>
                      <a:pt x="5" y="5"/>
                    </a:cubicBezTo>
                    <a:cubicBezTo>
                      <a:pt x="6" y="5"/>
                      <a:pt x="6" y="5"/>
                      <a:pt x="6" y="5"/>
                    </a:cubicBezTo>
                    <a:cubicBezTo>
                      <a:pt x="6" y="27"/>
                      <a:pt x="6" y="27"/>
                      <a:pt x="6" y="27"/>
                    </a:cubicBezTo>
                    <a:cubicBezTo>
                      <a:pt x="6" y="27"/>
                      <a:pt x="6" y="27"/>
                      <a:pt x="6" y="27"/>
                    </a:cubicBezTo>
                    <a:cubicBezTo>
                      <a:pt x="6" y="27"/>
                      <a:pt x="6" y="27"/>
                      <a:pt x="6" y="27"/>
                    </a:cubicBezTo>
                    <a:cubicBezTo>
                      <a:pt x="6" y="46"/>
                      <a:pt x="6" y="46"/>
                      <a:pt x="6" y="46"/>
                    </a:cubicBezTo>
                    <a:cubicBezTo>
                      <a:pt x="12" y="46"/>
                      <a:pt x="12" y="46"/>
                      <a:pt x="12" y="46"/>
                    </a:cubicBezTo>
                    <a:lnTo>
                      <a:pt x="1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Oval 11"/>
              <p:cNvSpPr>
                <a:spLocks noChangeArrowheads="1"/>
              </p:cNvSpPr>
              <p:nvPr/>
            </p:nvSpPr>
            <p:spPr bwMode="auto">
              <a:xfrm>
                <a:off x="1474" y="2364"/>
                <a:ext cx="120" cy="12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2"/>
              <p:cNvSpPr>
                <a:spLocks/>
              </p:cNvSpPr>
              <p:nvPr/>
            </p:nvSpPr>
            <p:spPr bwMode="auto">
              <a:xfrm>
                <a:off x="1612" y="2495"/>
                <a:ext cx="18" cy="0"/>
              </a:xfrm>
              <a:custGeom>
                <a:avLst/>
                <a:gdLst>
                  <a:gd name="T0" fmla="*/ 2 w 2"/>
                  <a:gd name="T1" fmla="*/ 0 w 2"/>
                  <a:gd name="T2" fmla="*/ 1 w 2"/>
                  <a:gd name="T3" fmla="*/ 2 w 2"/>
                </a:gdLst>
                <a:ahLst/>
                <a:cxnLst>
                  <a:cxn ang="0">
                    <a:pos x="T0" y="0"/>
                  </a:cxn>
                  <a:cxn ang="0">
                    <a:pos x="T1" y="0"/>
                  </a:cxn>
                  <a:cxn ang="0">
                    <a:pos x="T2" y="0"/>
                  </a:cxn>
                  <a:cxn ang="0">
                    <a:pos x="T3" y="0"/>
                  </a:cxn>
                </a:cxnLst>
                <a:rect l="0" t="0" r="r" b="b"/>
                <a:pathLst>
                  <a:path w="2">
                    <a:moveTo>
                      <a:pt x="2" y="0"/>
                    </a:moveTo>
                    <a:cubicBezTo>
                      <a:pt x="1" y="0"/>
                      <a:pt x="1" y="0"/>
                      <a:pt x="0" y="0"/>
                    </a:cubicBezTo>
                    <a:cubicBezTo>
                      <a:pt x="1" y="0"/>
                      <a:pt x="1" y="0"/>
                      <a:pt x="1"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3"/>
              <p:cNvSpPr>
                <a:spLocks/>
              </p:cNvSpPr>
              <p:nvPr/>
            </p:nvSpPr>
            <p:spPr bwMode="auto">
              <a:xfrm>
                <a:off x="1382" y="2495"/>
                <a:ext cx="295" cy="496"/>
              </a:xfrm>
              <a:custGeom>
                <a:avLst/>
                <a:gdLst>
                  <a:gd name="T0" fmla="*/ 14 w 32"/>
                  <a:gd name="T1" fmla="*/ 31 h 53"/>
                  <a:gd name="T2" fmla="*/ 14 w 32"/>
                  <a:gd name="T3" fmla="*/ 31 h 53"/>
                  <a:gd name="T4" fmla="*/ 14 w 32"/>
                  <a:gd name="T5" fmla="*/ 31 h 53"/>
                  <a:gd name="T6" fmla="*/ 16 w 32"/>
                  <a:gd name="T7" fmla="*/ 29 h 53"/>
                  <a:gd name="T8" fmla="*/ 18 w 32"/>
                  <a:gd name="T9" fmla="*/ 31 h 53"/>
                  <a:gd name="T10" fmla="*/ 18 w 32"/>
                  <a:gd name="T11" fmla="*/ 31 h 53"/>
                  <a:gd name="T12" fmla="*/ 18 w 32"/>
                  <a:gd name="T13" fmla="*/ 31 h 53"/>
                  <a:gd name="T14" fmla="*/ 18 w 32"/>
                  <a:gd name="T15" fmla="*/ 53 h 53"/>
                  <a:gd name="T16" fmla="*/ 26 w 32"/>
                  <a:gd name="T17" fmla="*/ 53 h 53"/>
                  <a:gd name="T18" fmla="*/ 26 w 32"/>
                  <a:gd name="T19" fmla="*/ 31 h 53"/>
                  <a:gd name="T20" fmla="*/ 26 w 32"/>
                  <a:gd name="T21" fmla="*/ 31 h 53"/>
                  <a:gd name="T22" fmla="*/ 26 w 32"/>
                  <a:gd name="T23" fmla="*/ 31 h 53"/>
                  <a:gd name="T24" fmla="*/ 26 w 32"/>
                  <a:gd name="T25" fmla="*/ 6 h 53"/>
                  <a:gd name="T26" fmla="*/ 26 w 32"/>
                  <a:gd name="T27" fmla="*/ 6 h 53"/>
                  <a:gd name="T28" fmla="*/ 26 w 32"/>
                  <a:gd name="T29" fmla="*/ 25 h 53"/>
                  <a:gd name="T30" fmla="*/ 29 w 32"/>
                  <a:gd name="T31" fmla="*/ 28 h 53"/>
                  <a:gd name="T32" fmla="*/ 32 w 32"/>
                  <a:gd name="T33" fmla="*/ 25 h 53"/>
                  <a:gd name="T34" fmla="*/ 32 w 32"/>
                  <a:gd name="T35" fmla="*/ 5 h 53"/>
                  <a:gd name="T36" fmla="*/ 32 w 32"/>
                  <a:gd name="T37" fmla="*/ 3 h 53"/>
                  <a:gd name="T38" fmla="*/ 28 w 32"/>
                  <a:gd name="T39" fmla="*/ 0 h 53"/>
                  <a:gd name="T40" fmla="*/ 27 w 32"/>
                  <a:gd name="T41" fmla="*/ 0 h 53"/>
                  <a:gd name="T42" fmla="*/ 26 w 32"/>
                  <a:gd name="T43" fmla="*/ 0 h 53"/>
                  <a:gd name="T44" fmla="*/ 25 w 32"/>
                  <a:gd name="T45" fmla="*/ 0 h 53"/>
                  <a:gd name="T46" fmla="*/ 24 w 32"/>
                  <a:gd name="T47" fmla="*/ 0 h 53"/>
                  <a:gd name="T48" fmla="*/ 7 w 32"/>
                  <a:gd name="T49" fmla="*/ 0 h 53"/>
                  <a:gd name="T50" fmla="*/ 6 w 32"/>
                  <a:gd name="T51" fmla="*/ 0 h 53"/>
                  <a:gd name="T52" fmla="*/ 6 w 32"/>
                  <a:gd name="T53" fmla="*/ 0 h 53"/>
                  <a:gd name="T54" fmla="*/ 6 w 32"/>
                  <a:gd name="T55" fmla="*/ 0 h 53"/>
                  <a:gd name="T56" fmla="*/ 6 w 32"/>
                  <a:gd name="T57" fmla="*/ 0 h 53"/>
                  <a:gd name="T58" fmla="*/ 6 w 32"/>
                  <a:gd name="T59" fmla="*/ 0 h 53"/>
                  <a:gd name="T60" fmla="*/ 4 w 32"/>
                  <a:gd name="T61" fmla="*/ 0 h 53"/>
                  <a:gd name="T62" fmla="*/ 0 w 32"/>
                  <a:gd name="T63" fmla="*/ 5 h 53"/>
                  <a:gd name="T64" fmla="*/ 0 w 32"/>
                  <a:gd name="T65" fmla="*/ 5 h 53"/>
                  <a:gd name="T66" fmla="*/ 0 w 32"/>
                  <a:gd name="T67" fmla="*/ 5 h 53"/>
                  <a:gd name="T68" fmla="*/ 0 w 32"/>
                  <a:gd name="T69" fmla="*/ 25 h 53"/>
                  <a:gd name="T70" fmla="*/ 3 w 32"/>
                  <a:gd name="T71" fmla="*/ 28 h 53"/>
                  <a:gd name="T72" fmla="*/ 6 w 32"/>
                  <a:gd name="T73" fmla="*/ 25 h 53"/>
                  <a:gd name="T74" fmla="*/ 6 w 32"/>
                  <a:gd name="T75" fmla="*/ 6 h 53"/>
                  <a:gd name="T76" fmla="*/ 7 w 32"/>
                  <a:gd name="T77" fmla="*/ 6 h 53"/>
                  <a:gd name="T78" fmla="*/ 7 w 32"/>
                  <a:gd name="T79" fmla="*/ 31 h 53"/>
                  <a:gd name="T80" fmla="*/ 7 w 32"/>
                  <a:gd name="T81" fmla="*/ 31 h 53"/>
                  <a:gd name="T82" fmla="*/ 7 w 32"/>
                  <a:gd name="T83" fmla="*/ 31 h 53"/>
                  <a:gd name="T84" fmla="*/ 7 w 32"/>
                  <a:gd name="T85" fmla="*/ 53 h 53"/>
                  <a:gd name="T86" fmla="*/ 14 w 32"/>
                  <a:gd name="T87" fmla="*/ 53 h 53"/>
                  <a:gd name="T88" fmla="*/ 14 w 32"/>
                  <a:gd name="T89" fmla="*/ 3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53">
                    <a:moveTo>
                      <a:pt x="14" y="31"/>
                    </a:moveTo>
                    <a:cubicBezTo>
                      <a:pt x="14" y="31"/>
                      <a:pt x="14" y="31"/>
                      <a:pt x="14" y="31"/>
                    </a:cubicBezTo>
                    <a:cubicBezTo>
                      <a:pt x="14" y="31"/>
                      <a:pt x="14" y="31"/>
                      <a:pt x="14" y="31"/>
                    </a:cubicBezTo>
                    <a:cubicBezTo>
                      <a:pt x="14" y="29"/>
                      <a:pt x="15" y="29"/>
                      <a:pt x="16" y="29"/>
                    </a:cubicBezTo>
                    <a:cubicBezTo>
                      <a:pt x="17" y="29"/>
                      <a:pt x="18" y="29"/>
                      <a:pt x="18" y="31"/>
                    </a:cubicBezTo>
                    <a:cubicBezTo>
                      <a:pt x="18" y="31"/>
                      <a:pt x="18" y="31"/>
                      <a:pt x="18" y="31"/>
                    </a:cubicBezTo>
                    <a:cubicBezTo>
                      <a:pt x="18" y="31"/>
                      <a:pt x="18" y="31"/>
                      <a:pt x="18" y="31"/>
                    </a:cubicBezTo>
                    <a:cubicBezTo>
                      <a:pt x="18" y="53"/>
                      <a:pt x="18" y="53"/>
                      <a:pt x="18" y="53"/>
                    </a:cubicBezTo>
                    <a:cubicBezTo>
                      <a:pt x="26" y="53"/>
                      <a:pt x="26" y="53"/>
                      <a:pt x="26" y="53"/>
                    </a:cubicBezTo>
                    <a:cubicBezTo>
                      <a:pt x="26" y="31"/>
                      <a:pt x="26" y="31"/>
                      <a:pt x="26" y="31"/>
                    </a:cubicBezTo>
                    <a:cubicBezTo>
                      <a:pt x="26" y="31"/>
                      <a:pt x="26" y="31"/>
                      <a:pt x="26" y="31"/>
                    </a:cubicBezTo>
                    <a:cubicBezTo>
                      <a:pt x="26" y="31"/>
                      <a:pt x="26" y="31"/>
                      <a:pt x="26" y="31"/>
                    </a:cubicBezTo>
                    <a:cubicBezTo>
                      <a:pt x="26" y="6"/>
                      <a:pt x="26" y="6"/>
                      <a:pt x="26" y="6"/>
                    </a:cubicBezTo>
                    <a:cubicBezTo>
                      <a:pt x="26" y="6"/>
                      <a:pt x="26" y="6"/>
                      <a:pt x="26" y="6"/>
                    </a:cubicBezTo>
                    <a:cubicBezTo>
                      <a:pt x="26" y="25"/>
                      <a:pt x="26" y="25"/>
                      <a:pt x="26" y="25"/>
                    </a:cubicBezTo>
                    <a:cubicBezTo>
                      <a:pt x="26" y="27"/>
                      <a:pt x="28" y="28"/>
                      <a:pt x="29" y="28"/>
                    </a:cubicBezTo>
                    <a:cubicBezTo>
                      <a:pt x="31" y="28"/>
                      <a:pt x="32" y="27"/>
                      <a:pt x="32" y="25"/>
                    </a:cubicBezTo>
                    <a:cubicBezTo>
                      <a:pt x="32" y="5"/>
                      <a:pt x="32" y="5"/>
                      <a:pt x="32" y="5"/>
                    </a:cubicBezTo>
                    <a:cubicBezTo>
                      <a:pt x="32" y="4"/>
                      <a:pt x="32" y="3"/>
                      <a:pt x="32" y="3"/>
                    </a:cubicBezTo>
                    <a:cubicBezTo>
                      <a:pt x="31" y="1"/>
                      <a:pt x="30" y="1"/>
                      <a:pt x="28" y="0"/>
                    </a:cubicBezTo>
                    <a:cubicBezTo>
                      <a:pt x="28" y="0"/>
                      <a:pt x="27" y="0"/>
                      <a:pt x="27" y="0"/>
                    </a:cubicBezTo>
                    <a:cubicBezTo>
                      <a:pt x="26" y="0"/>
                      <a:pt x="26" y="0"/>
                      <a:pt x="26" y="0"/>
                    </a:cubicBezTo>
                    <a:cubicBezTo>
                      <a:pt x="25" y="0"/>
                      <a:pt x="25" y="0"/>
                      <a:pt x="25" y="0"/>
                    </a:cubicBezTo>
                    <a:cubicBezTo>
                      <a:pt x="24" y="0"/>
                      <a:pt x="24" y="0"/>
                      <a:pt x="24" y="0"/>
                    </a:cubicBezTo>
                    <a:cubicBezTo>
                      <a:pt x="7" y="0"/>
                      <a:pt x="7" y="0"/>
                      <a:pt x="7" y="0"/>
                    </a:cubicBezTo>
                    <a:cubicBezTo>
                      <a:pt x="6" y="0"/>
                      <a:pt x="6" y="0"/>
                      <a:pt x="6" y="0"/>
                    </a:cubicBezTo>
                    <a:cubicBezTo>
                      <a:pt x="6" y="0"/>
                      <a:pt x="6" y="0"/>
                      <a:pt x="6" y="0"/>
                    </a:cubicBezTo>
                    <a:cubicBezTo>
                      <a:pt x="6" y="0"/>
                      <a:pt x="6" y="0"/>
                      <a:pt x="6" y="0"/>
                    </a:cubicBezTo>
                    <a:cubicBezTo>
                      <a:pt x="6" y="0"/>
                      <a:pt x="6" y="0"/>
                      <a:pt x="6" y="0"/>
                    </a:cubicBezTo>
                    <a:cubicBezTo>
                      <a:pt x="6" y="0"/>
                      <a:pt x="6" y="0"/>
                      <a:pt x="6" y="0"/>
                    </a:cubicBezTo>
                    <a:cubicBezTo>
                      <a:pt x="6" y="0"/>
                      <a:pt x="5" y="0"/>
                      <a:pt x="4" y="0"/>
                    </a:cubicBezTo>
                    <a:cubicBezTo>
                      <a:pt x="2" y="1"/>
                      <a:pt x="0" y="2"/>
                      <a:pt x="0" y="5"/>
                    </a:cubicBezTo>
                    <a:cubicBezTo>
                      <a:pt x="0" y="5"/>
                      <a:pt x="0" y="5"/>
                      <a:pt x="0" y="5"/>
                    </a:cubicBezTo>
                    <a:cubicBezTo>
                      <a:pt x="0" y="5"/>
                      <a:pt x="0" y="5"/>
                      <a:pt x="0" y="5"/>
                    </a:cubicBezTo>
                    <a:cubicBezTo>
                      <a:pt x="0" y="25"/>
                      <a:pt x="0" y="25"/>
                      <a:pt x="0" y="25"/>
                    </a:cubicBezTo>
                    <a:cubicBezTo>
                      <a:pt x="0" y="26"/>
                      <a:pt x="1" y="28"/>
                      <a:pt x="3" y="28"/>
                    </a:cubicBezTo>
                    <a:cubicBezTo>
                      <a:pt x="5" y="28"/>
                      <a:pt x="6" y="26"/>
                      <a:pt x="6" y="25"/>
                    </a:cubicBezTo>
                    <a:cubicBezTo>
                      <a:pt x="6" y="6"/>
                      <a:pt x="6" y="6"/>
                      <a:pt x="6" y="6"/>
                    </a:cubicBezTo>
                    <a:cubicBezTo>
                      <a:pt x="7" y="6"/>
                      <a:pt x="7" y="6"/>
                      <a:pt x="7" y="6"/>
                    </a:cubicBezTo>
                    <a:cubicBezTo>
                      <a:pt x="7" y="31"/>
                      <a:pt x="7" y="31"/>
                      <a:pt x="7" y="31"/>
                    </a:cubicBezTo>
                    <a:cubicBezTo>
                      <a:pt x="7" y="31"/>
                      <a:pt x="7" y="31"/>
                      <a:pt x="7" y="31"/>
                    </a:cubicBezTo>
                    <a:cubicBezTo>
                      <a:pt x="7" y="31"/>
                      <a:pt x="7" y="31"/>
                      <a:pt x="7" y="31"/>
                    </a:cubicBezTo>
                    <a:cubicBezTo>
                      <a:pt x="7" y="53"/>
                      <a:pt x="7" y="53"/>
                      <a:pt x="7" y="53"/>
                    </a:cubicBezTo>
                    <a:cubicBezTo>
                      <a:pt x="14" y="53"/>
                      <a:pt x="14" y="53"/>
                      <a:pt x="14" y="53"/>
                    </a:cubicBezTo>
                    <a:lnTo>
                      <a:pt x="1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4"/>
              <p:cNvSpPr>
                <a:spLocks/>
              </p:cNvSpPr>
              <p:nvPr/>
            </p:nvSpPr>
            <p:spPr bwMode="auto">
              <a:xfrm>
                <a:off x="1437" y="24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Oval 15"/>
              <p:cNvSpPr>
                <a:spLocks noChangeArrowheads="1"/>
              </p:cNvSpPr>
              <p:nvPr/>
            </p:nvSpPr>
            <p:spPr bwMode="auto">
              <a:xfrm>
                <a:off x="1852" y="2271"/>
                <a:ext cx="138" cy="14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6"/>
              <p:cNvSpPr>
                <a:spLocks/>
              </p:cNvSpPr>
              <p:nvPr/>
            </p:nvSpPr>
            <p:spPr bwMode="auto">
              <a:xfrm>
                <a:off x="2008" y="2421"/>
                <a:ext cx="19" cy="0"/>
              </a:xfrm>
              <a:custGeom>
                <a:avLst/>
                <a:gdLst>
                  <a:gd name="T0" fmla="*/ 2 w 2"/>
                  <a:gd name="T1" fmla="*/ 0 w 2"/>
                  <a:gd name="T2" fmla="*/ 1 w 2"/>
                  <a:gd name="T3" fmla="*/ 2 w 2"/>
                </a:gdLst>
                <a:ahLst/>
                <a:cxnLst>
                  <a:cxn ang="0">
                    <a:pos x="T0" y="0"/>
                  </a:cxn>
                  <a:cxn ang="0">
                    <a:pos x="T1" y="0"/>
                  </a:cxn>
                  <a:cxn ang="0">
                    <a:pos x="T2" y="0"/>
                  </a:cxn>
                  <a:cxn ang="0">
                    <a:pos x="T3" y="0"/>
                  </a:cxn>
                </a:cxnLst>
                <a:rect l="0" t="0" r="r" b="b"/>
                <a:pathLst>
                  <a:path w="2">
                    <a:moveTo>
                      <a:pt x="2" y="0"/>
                    </a:moveTo>
                    <a:cubicBezTo>
                      <a:pt x="1" y="0"/>
                      <a:pt x="1" y="0"/>
                      <a:pt x="0" y="0"/>
                    </a:cubicBezTo>
                    <a:cubicBezTo>
                      <a:pt x="1" y="0"/>
                      <a:pt x="1" y="0"/>
                      <a:pt x="1"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7"/>
              <p:cNvSpPr>
                <a:spLocks/>
              </p:cNvSpPr>
              <p:nvPr/>
            </p:nvSpPr>
            <p:spPr bwMode="auto">
              <a:xfrm>
                <a:off x="1750" y="2421"/>
                <a:ext cx="332" cy="570"/>
              </a:xfrm>
              <a:custGeom>
                <a:avLst/>
                <a:gdLst>
                  <a:gd name="T0" fmla="*/ 16 w 36"/>
                  <a:gd name="T1" fmla="*/ 35 h 61"/>
                  <a:gd name="T2" fmla="*/ 16 w 36"/>
                  <a:gd name="T3" fmla="*/ 35 h 61"/>
                  <a:gd name="T4" fmla="*/ 16 w 36"/>
                  <a:gd name="T5" fmla="*/ 35 h 61"/>
                  <a:gd name="T6" fmla="*/ 18 w 36"/>
                  <a:gd name="T7" fmla="*/ 32 h 61"/>
                  <a:gd name="T8" fmla="*/ 20 w 36"/>
                  <a:gd name="T9" fmla="*/ 35 h 61"/>
                  <a:gd name="T10" fmla="*/ 20 w 36"/>
                  <a:gd name="T11" fmla="*/ 35 h 61"/>
                  <a:gd name="T12" fmla="*/ 20 w 36"/>
                  <a:gd name="T13" fmla="*/ 35 h 61"/>
                  <a:gd name="T14" fmla="*/ 20 w 36"/>
                  <a:gd name="T15" fmla="*/ 61 h 61"/>
                  <a:gd name="T16" fmla="*/ 29 w 36"/>
                  <a:gd name="T17" fmla="*/ 61 h 61"/>
                  <a:gd name="T18" fmla="*/ 29 w 36"/>
                  <a:gd name="T19" fmla="*/ 35 h 61"/>
                  <a:gd name="T20" fmla="*/ 29 w 36"/>
                  <a:gd name="T21" fmla="*/ 35 h 61"/>
                  <a:gd name="T22" fmla="*/ 29 w 36"/>
                  <a:gd name="T23" fmla="*/ 35 h 61"/>
                  <a:gd name="T24" fmla="*/ 29 w 36"/>
                  <a:gd name="T25" fmla="*/ 7 h 61"/>
                  <a:gd name="T26" fmla="*/ 30 w 36"/>
                  <a:gd name="T27" fmla="*/ 7 h 61"/>
                  <a:gd name="T28" fmla="*/ 30 w 36"/>
                  <a:gd name="T29" fmla="*/ 28 h 61"/>
                  <a:gd name="T30" fmla="*/ 33 w 36"/>
                  <a:gd name="T31" fmla="*/ 31 h 61"/>
                  <a:gd name="T32" fmla="*/ 36 w 36"/>
                  <a:gd name="T33" fmla="*/ 28 h 61"/>
                  <a:gd name="T34" fmla="*/ 36 w 36"/>
                  <a:gd name="T35" fmla="*/ 5 h 61"/>
                  <a:gd name="T36" fmla="*/ 36 w 36"/>
                  <a:gd name="T37" fmla="*/ 3 h 61"/>
                  <a:gd name="T38" fmla="*/ 32 w 36"/>
                  <a:gd name="T39" fmla="*/ 0 h 61"/>
                  <a:gd name="T40" fmla="*/ 30 w 36"/>
                  <a:gd name="T41" fmla="*/ 0 h 61"/>
                  <a:gd name="T42" fmla="*/ 29 w 36"/>
                  <a:gd name="T43" fmla="*/ 0 h 61"/>
                  <a:gd name="T44" fmla="*/ 28 w 36"/>
                  <a:gd name="T45" fmla="*/ 0 h 61"/>
                  <a:gd name="T46" fmla="*/ 27 w 36"/>
                  <a:gd name="T47" fmla="*/ 0 h 61"/>
                  <a:gd name="T48" fmla="*/ 7 w 36"/>
                  <a:gd name="T49" fmla="*/ 0 h 61"/>
                  <a:gd name="T50" fmla="*/ 7 w 36"/>
                  <a:gd name="T51" fmla="*/ 0 h 61"/>
                  <a:gd name="T52" fmla="*/ 7 w 36"/>
                  <a:gd name="T53" fmla="*/ 0 h 61"/>
                  <a:gd name="T54" fmla="*/ 7 w 36"/>
                  <a:gd name="T55" fmla="*/ 0 h 61"/>
                  <a:gd name="T56" fmla="*/ 7 w 36"/>
                  <a:gd name="T57" fmla="*/ 0 h 61"/>
                  <a:gd name="T58" fmla="*/ 7 w 36"/>
                  <a:gd name="T59" fmla="*/ 0 h 61"/>
                  <a:gd name="T60" fmla="*/ 4 w 36"/>
                  <a:gd name="T61" fmla="*/ 0 h 61"/>
                  <a:gd name="T62" fmla="*/ 0 w 36"/>
                  <a:gd name="T63" fmla="*/ 5 h 61"/>
                  <a:gd name="T64" fmla="*/ 0 w 36"/>
                  <a:gd name="T65" fmla="*/ 5 h 61"/>
                  <a:gd name="T66" fmla="*/ 0 w 36"/>
                  <a:gd name="T67" fmla="*/ 5 h 61"/>
                  <a:gd name="T68" fmla="*/ 0 w 36"/>
                  <a:gd name="T69" fmla="*/ 28 h 61"/>
                  <a:gd name="T70" fmla="*/ 3 w 36"/>
                  <a:gd name="T71" fmla="*/ 31 h 61"/>
                  <a:gd name="T72" fmla="*/ 6 w 36"/>
                  <a:gd name="T73" fmla="*/ 28 h 61"/>
                  <a:gd name="T74" fmla="*/ 6 w 36"/>
                  <a:gd name="T75" fmla="*/ 7 h 61"/>
                  <a:gd name="T76" fmla="*/ 7 w 36"/>
                  <a:gd name="T77" fmla="*/ 7 h 61"/>
                  <a:gd name="T78" fmla="*/ 7 w 36"/>
                  <a:gd name="T79" fmla="*/ 35 h 61"/>
                  <a:gd name="T80" fmla="*/ 7 w 36"/>
                  <a:gd name="T81" fmla="*/ 35 h 61"/>
                  <a:gd name="T82" fmla="*/ 7 w 36"/>
                  <a:gd name="T83" fmla="*/ 35 h 61"/>
                  <a:gd name="T84" fmla="*/ 7 w 36"/>
                  <a:gd name="T85" fmla="*/ 61 h 61"/>
                  <a:gd name="T86" fmla="*/ 16 w 36"/>
                  <a:gd name="T87" fmla="*/ 61 h 61"/>
                  <a:gd name="T88" fmla="*/ 16 w 36"/>
                  <a:gd name="T89" fmla="*/ 3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 h="61">
                    <a:moveTo>
                      <a:pt x="16" y="35"/>
                    </a:moveTo>
                    <a:cubicBezTo>
                      <a:pt x="16" y="35"/>
                      <a:pt x="16" y="35"/>
                      <a:pt x="16" y="35"/>
                    </a:cubicBezTo>
                    <a:cubicBezTo>
                      <a:pt x="16" y="35"/>
                      <a:pt x="16" y="35"/>
                      <a:pt x="16" y="35"/>
                    </a:cubicBezTo>
                    <a:cubicBezTo>
                      <a:pt x="16" y="33"/>
                      <a:pt x="17" y="32"/>
                      <a:pt x="18" y="32"/>
                    </a:cubicBezTo>
                    <a:cubicBezTo>
                      <a:pt x="19" y="32"/>
                      <a:pt x="20" y="33"/>
                      <a:pt x="20" y="35"/>
                    </a:cubicBezTo>
                    <a:cubicBezTo>
                      <a:pt x="20" y="35"/>
                      <a:pt x="20" y="35"/>
                      <a:pt x="20" y="35"/>
                    </a:cubicBezTo>
                    <a:cubicBezTo>
                      <a:pt x="20" y="35"/>
                      <a:pt x="20" y="35"/>
                      <a:pt x="20" y="35"/>
                    </a:cubicBezTo>
                    <a:cubicBezTo>
                      <a:pt x="20" y="61"/>
                      <a:pt x="20" y="61"/>
                      <a:pt x="20" y="61"/>
                    </a:cubicBezTo>
                    <a:cubicBezTo>
                      <a:pt x="29" y="61"/>
                      <a:pt x="29" y="61"/>
                      <a:pt x="29" y="61"/>
                    </a:cubicBezTo>
                    <a:cubicBezTo>
                      <a:pt x="29" y="35"/>
                      <a:pt x="29" y="35"/>
                      <a:pt x="29" y="35"/>
                    </a:cubicBezTo>
                    <a:cubicBezTo>
                      <a:pt x="29" y="35"/>
                      <a:pt x="29" y="35"/>
                      <a:pt x="29" y="35"/>
                    </a:cubicBezTo>
                    <a:cubicBezTo>
                      <a:pt x="29" y="35"/>
                      <a:pt x="29" y="35"/>
                      <a:pt x="29" y="35"/>
                    </a:cubicBezTo>
                    <a:cubicBezTo>
                      <a:pt x="29" y="7"/>
                      <a:pt x="29" y="7"/>
                      <a:pt x="29" y="7"/>
                    </a:cubicBezTo>
                    <a:cubicBezTo>
                      <a:pt x="30" y="7"/>
                      <a:pt x="30" y="7"/>
                      <a:pt x="30" y="7"/>
                    </a:cubicBezTo>
                    <a:cubicBezTo>
                      <a:pt x="30" y="28"/>
                      <a:pt x="30" y="28"/>
                      <a:pt x="30" y="28"/>
                    </a:cubicBezTo>
                    <a:cubicBezTo>
                      <a:pt x="30" y="30"/>
                      <a:pt x="31" y="31"/>
                      <a:pt x="33" y="31"/>
                    </a:cubicBezTo>
                    <a:cubicBezTo>
                      <a:pt x="35" y="31"/>
                      <a:pt x="36" y="30"/>
                      <a:pt x="36" y="28"/>
                    </a:cubicBezTo>
                    <a:cubicBezTo>
                      <a:pt x="36" y="5"/>
                      <a:pt x="36" y="5"/>
                      <a:pt x="36" y="5"/>
                    </a:cubicBezTo>
                    <a:cubicBezTo>
                      <a:pt x="36" y="4"/>
                      <a:pt x="36" y="3"/>
                      <a:pt x="36" y="3"/>
                    </a:cubicBezTo>
                    <a:cubicBezTo>
                      <a:pt x="35" y="1"/>
                      <a:pt x="33" y="1"/>
                      <a:pt x="32" y="0"/>
                    </a:cubicBezTo>
                    <a:cubicBezTo>
                      <a:pt x="31" y="0"/>
                      <a:pt x="31" y="0"/>
                      <a:pt x="30" y="0"/>
                    </a:cubicBezTo>
                    <a:cubicBezTo>
                      <a:pt x="29" y="0"/>
                      <a:pt x="29" y="0"/>
                      <a:pt x="29" y="0"/>
                    </a:cubicBezTo>
                    <a:cubicBezTo>
                      <a:pt x="28" y="0"/>
                      <a:pt x="28" y="0"/>
                      <a:pt x="28" y="0"/>
                    </a:cubicBezTo>
                    <a:cubicBezTo>
                      <a:pt x="27" y="0"/>
                      <a:pt x="27" y="0"/>
                      <a:pt x="27" y="0"/>
                    </a:cubicBezTo>
                    <a:cubicBezTo>
                      <a:pt x="7" y="0"/>
                      <a:pt x="7" y="0"/>
                      <a:pt x="7" y="0"/>
                    </a:cubicBezTo>
                    <a:cubicBezTo>
                      <a:pt x="7" y="0"/>
                      <a:pt x="7" y="0"/>
                      <a:pt x="7" y="0"/>
                    </a:cubicBezTo>
                    <a:cubicBezTo>
                      <a:pt x="7" y="0"/>
                      <a:pt x="7" y="0"/>
                      <a:pt x="7" y="0"/>
                    </a:cubicBezTo>
                    <a:cubicBezTo>
                      <a:pt x="7" y="0"/>
                      <a:pt x="7" y="0"/>
                      <a:pt x="7" y="0"/>
                    </a:cubicBezTo>
                    <a:cubicBezTo>
                      <a:pt x="7" y="0"/>
                      <a:pt x="7" y="0"/>
                      <a:pt x="7" y="0"/>
                    </a:cubicBezTo>
                    <a:cubicBezTo>
                      <a:pt x="7" y="0"/>
                      <a:pt x="7" y="0"/>
                      <a:pt x="7" y="0"/>
                    </a:cubicBezTo>
                    <a:cubicBezTo>
                      <a:pt x="6" y="0"/>
                      <a:pt x="5" y="0"/>
                      <a:pt x="4" y="0"/>
                    </a:cubicBezTo>
                    <a:cubicBezTo>
                      <a:pt x="2" y="1"/>
                      <a:pt x="0" y="2"/>
                      <a:pt x="0" y="5"/>
                    </a:cubicBezTo>
                    <a:cubicBezTo>
                      <a:pt x="0" y="5"/>
                      <a:pt x="0" y="5"/>
                      <a:pt x="0" y="5"/>
                    </a:cubicBezTo>
                    <a:cubicBezTo>
                      <a:pt x="0" y="5"/>
                      <a:pt x="0" y="5"/>
                      <a:pt x="0" y="5"/>
                    </a:cubicBezTo>
                    <a:cubicBezTo>
                      <a:pt x="0" y="28"/>
                      <a:pt x="0" y="28"/>
                      <a:pt x="0" y="28"/>
                    </a:cubicBezTo>
                    <a:cubicBezTo>
                      <a:pt x="0" y="30"/>
                      <a:pt x="1" y="31"/>
                      <a:pt x="3" y="31"/>
                    </a:cubicBezTo>
                    <a:cubicBezTo>
                      <a:pt x="5" y="31"/>
                      <a:pt x="6" y="30"/>
                      <a:pt x="6" y="28"/>
                    </a:cubicBezTo>
                    <a:cubicBezTo>
                      <a:pt x="6" y="7"/>
                      <a:pt x="6" y="7"/>
                      <a:pt x="6" y="7"/>
                    </a:cubicBezTo>
                    <a:cubicBezTo>
                      <a:pt x="7" y="7"/>
                      <a:pt x="7" y="7"/>
                      <a:pt x="7" y="7"/>
                    </a:cubicBezTo>
                    <a:cubicBezTo>
                      <a:pt x="7" y="35"/>
                      <a:pt x="7" y="35"/>
                      <a:pt x="7" y="35"/>
                    </a:cubicBezTo>
                    <a:cubicBezTo>
                      <a:pt x="7" y="35"/>
                      <a:pt x="7" y="35"/>
                      <a:pt x="7" y="35"/>
                    </a:cubicBezTo>
                    <a:cubicBezTo>
                      <a:pt x="7" y="35"/>
                      <a:pt x="7" y="35"/>
                      <a:pt x="7" y="35"/>
                    </a:cubicBezTo>
                    <a:cubicBezTo>
                      <a:pt x="7" y="61"/>
                      <a:pt x="7" y="61"/>
                      <a:pt x="7" y="61"/>
                    </a:cubicBezTo>
                    <a:cubicBezTo>
                      <a:pt x="16" y="61"/>
                      <a:pt x="16" y="61"/>
                      <a:pt x="16" y="61"/>
                    </a:cubicBezTo>
                    <a:lnTo>
                      <a:pt x="16"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8"/>
              <p:cNvSpPr>
                <a:spLocks/>
              </p:cNvSpPr>
              <p:nvPr/>
            </p:nvSpPr>
            <p:spPr bwMode="auto">
              <a:xfrm>
                <a:off x="1815" y="242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Oval 19"/>
              <p:cNvSpPr>
                <a:spLocks noChangeArrowheads="1"/>
              </p:cNvSpPr>
              <p:nvPr/>
            </p:nvSpPr>
            <p:spPr bwMode="auto">
              <a:xfrm>
                <a:off x="2267" y="2177"/>
                <a:ext cx="156" cy="1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0"/>
              <p:cNvSpPr>
                <a:spLocks/>
              </p:cNvSpPr>
              <p:nvPr/>
            </p:nvSpPr>
            <p:spPr bwMode="auto">
              <a:xfrm>
                <a:off x="2451" y="2346"/>
                <a:ext cx="18" cy="0"/>
              </a:xfrm>
              <a:custGeom>
                <a:avLst/>
                <a:gdLst>
                  <a:gd name="T0" fmla="*/ 2 w 2"/>
                  <a:gd name="T1" fmla="*/ 0 w 2"/>
                  <a:gd name="T2" fmla="*/ 0 w 2"/>
                  <a:gd name="T3" fmla="*/ 2 w 2"/>
                </a:gdLst>
                <a:ahLst/>
                <a:cxnLst>
                  <a:cxn ang="0">
                    <a:pos x="T0" y="0"/>
                  </a:cxn>
                  <a:cxn ang="0">
                    <a:pos x="T1" y="0"/>
                  </a:cxn>
                  <a:cxn ang="0">
                    <a:pos x="T2" y="0"/>
                  </a:cxn>
                  <a:cxn ang="0">
                    <a:pos x="T3" y="0"/>
                  </a:cxn>
                </a:cxnLst>
                <a:rect l="0" t="0" r="r" b="b"/>
                <a:pathLst>
                  <a:path w="2">
                    <a:moveTo>
                      <a:pt x="2" y="0"/>
                    </a:moveTo>
                    <a:cubicBezTo>
                      <a:pt x="1" y="0"/>
                      <a:pt x="0" y="0"/>
                      <a:pt x="0" y="0"/>
                    </a:cubicBezTo>
                    <a:cubicBezTo>
                      <a:pt x="0" y="0"/>
                      <a:pt x="0" y="0"/>
                      <a:pt x="0"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1"/>
              <p:cNvSpPr>
                <a:spLocks/>
              </p:cNvSpPr>
              <p:nvPr/>
            </p:nvSpPr>
            <p:spPr bwMode="auto">
              <a:xfrm>
                <a:off x="2156" y="2346"/>
                <a:ext cx="378" cy="645"/>
              </a:xfrm>
              <a:custGeom>
                <a:avLst/>
                <a:gdLst>
                  <a:gd name="T0" fmla="*/ 18 w 41"/>
                  <a:gd name="T1" fmla="*/ 39 h 69"/>
                  <a:gd name="T2" fmla="*/ 18 w 41"/>
                  <a:gd name="T3" fmla="*/ 39 h 69"/>
                  <a:gd name="T4" fmla="*/ 18 w 41"/>
                  <a:gd name="T5" fmla="*/ 39 h 69"/>
                  <a:gd name="T6" fmla="*/ 20 w 41"/>
                  <a:gd name="T7" fmla="*/ 36 h 69"/>
                  <a:gd name="T8" fmla="*/ 23 w 41"/>
                  <a:gd name="T9" fmla="*/ 39 h 69"/>
                  <a:gd name="T10" fmla="*/ 23 w 41"/>
                  <a:gd name="T11" fmla="*/ 39 h 69"/>
                  <a:gd name="T12" fmla="*/ 23 w 41"/>
                  <a:gd name="T13" fmla="*/ 39 h 69"/>
                  <a:gd name="T14" fmla="*/ 23 w 41"/>
                  <a:gd name="T15" fmla="*/ 69 h 69"/>
                  <a:gd name="T16" fmla="*/ 32 w 41"/>
                  <a:gd name="T17" fmla="*/ 69 h 69"/>
                  <a:gd name="T18" fmla="*/ 32 w 41"/>
                  <a:gd name="T19" fmla="*/ 39 h 69"/>
                  <a:gd name="T20" fmla="*/ 32 w 41"/>
                  <a:gd name="T21" fmla="*/ 39 h 69"/>
                  <a:gd name="T22" fmla="*/ 32 w 41"/>
                  <a:gd name="T23" fmla="*/ 39 h 69"/>
                  <a:gd name="T24" fmla="*/ 32 w 41"/>
                  <a:gd name="T25" fmla="*/ 8 h 69"/>
                  <a:gd name="T26" fmla="*/ 33 w 41"/>
                  <a:gd name="T27" fmla="*/ 8 h 69"/>
                  <a:gd name="T28" fmla="*/ 33 w 41"/>
                  <a:gd name="T29" fmla="*/ 31 h 69"/>
                  <a:gd name="T30" fmla="*/ 37 w 41"/>
                  <a:gd name="T31" fmla="*/ 35 h 69"/>
                  <a:gd name="T32" fmla="*/ 41 w 41"/>
                  <a:gd name="T33" fmla="*/ 31 h 69"/>
                  <a:gd name="T34" fmla="*/ 41 w 41"/>
                  <a:gd name="T35" fmla="*/ 6 h 69"/>
                  <a:gd name="T36" fmla="*/ 40 w 41"/>
                  <a:gd name="T37" fmla="*/ 3 h 69"/>
                  <a:gd name="T38" fmla="*/ 36 w 41"/>
                  <a:gd name="T39" fmla="*/ 0 h 69"/>
                  <a:gd name="T40" fmla="*/ 34 w 41"/>
                  <a:gd name="T41" fmla="*/ 0 h 69"/>
                  <a:gd name="T42" fmla="*/ 32 w 41"/>
                  <a:gd name="T43" fmla="*/ 0 h 69"/>
                  <a:gd name="T44" fmla="*/ 32 w 41"/>
                  <a:gd name="T45" fmla="*/ 0 h 69"/>
                  <a:gd name="T46" fmla="*/ 30 w 41"/>
                  <a:gd name="T47" fmla="*/ 0 h 69"/>
                  <a:gd name="T48" fmla="*/ 8 w 41"/>
                  <a:gd name="T49" fmla="*/ 0 h 69"/>
                  <a:gd name="T50" fmla="*/ 8 w 41"/>
                  <a:gd name="T51" fmla="*/ 0 h 69"/>
                  <a:gd name="T52" fmla="*/ 8 w 41"/>
                  <a:gd name="T53" fmla="*/ 0 h 69"/>
                  <a:gd name="T54" fmla="*/ 8 w 41"/>
                  <a:gd name="T55" fmla="*/ 0 h 69"/>
                  <a:gd name="T56" fmla="*/ 8 w 41"/>
                  <a:gd name="T57" fmla="*/ 0 h 69"/>
                  <a:gd name="T58" fmla="*/ 8 w 41"/>
                  <a:gd name="T59" fmla="*/ 0 h 69"/>
                  <a:gd name="T60" fmla="*/ 5 w 41"/>
                  <a:gd name="T61" fmla="*/ 0 h 69"/>
                  <a:gd name="T62" fmla="*/ 0 w 41"/>
                  <a:gd name="T63" fmla="*/ 6 h 69"/>
                  <a:gd name="T64" fmla="*/ 0 w 41"/>
                  <a:gd name="T65" fmla="*/ 6 h 69"/>
                  <a:gd name="T66" fmla="*/ 0 w 41"/>
                  <a:gd name="T67" fmla="*/ 6 h 69"/>
                  <a:gd name="T68" fmla="*/ 0 w 41"/>
                  <a:gd name="T69" fmla="*/ 31 h 69"/>
                  <a:gd name="T70" fmla="*/ 3 w 41"/>
                  <a:gd name="T71" fmla="*/ 35 h 69"/>
                  <a:gd name="T72" fmla="*/ 7 w 41"/>
                  <a:gd name="T73" fmla="*/ 31 h 69"/>
                  <a:gd name="T74" fmla="*/ 7 w 41"/>
                  <a:gd name="T75" fmla="*/ 8 h 69"/>
                  <a:gd name="T76" fmla="*/ 8 w 41"/>
                  <a:gd name="T77" fmla="*/ 8 h 69"/>
                  <a:gd name="T78" fmla="*/ 8 w 41"/>
                  <a:gd name="T79" fmla="*/ 39 h 69"/>
                  <a:gd name="T80" fmla="*/ 8 w 41"/>
                  <a:gd name="T81" fmla="*/ 39 h 69"/>
                  <a:gd name="T82" fmla="*/ 8 w 41"/>
                  <a:gd name="T83" fmla="*/ 39 h 69"/>
                  <a:gd name="T84" fmla="*/ 8 w 41"/>
                  <a:gd name="T85" fmla="*/ 69 h 69"/>
                  <a:gd name="T86" fmla="*/ 18 w 41"/>
                  <a:gd name="T87" fmla="*/ 69 h 69"/>
                  <a:gd name="T88" fmla="*/ 18 w 41"/>
                  <a:gd name="T89"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 h="69">
                    <a:moveTo>
                      <a:pt x="18" y="39"/>
                    </a:moveTo>
                    <a:cubicBezTo>
                      <a:pt x="18" y="39"/>
                      <a:pt x="18" y="39"/>
                      <a:pt x="18" y="39"/>
                    </a:cubicBezTo>
                    <a:cubicBezTo>
                      <a:pt x="18" y="39"/>
                      <a:pt x="18" y="39"/>
                      <a:pt x="18" y="39"/>
                    </a:cubicBezTo>
                    <a:cubicBezTo>
                      <a:pt x="18" y="37"/>
                      <a:pt x="19" y="36"/>
                      <a:pt x="20" y="36"/>
                    </a:cubicBezTo>
                    <a:cubicBezTo>
                      <a:pt x="22" y="36"/>
                      <a:pt x="23" y="37"/>
                      <a:pt x="23" y="39"/>
                    </a:cubicBezTo>
                    <a:cubicBezTo>
                      <a:pt x="23" y="39"/>
                      <a:pt x="23" y="39"/>
                      <a:pt x="23" y="39"/>
                    </a:cubicBezTo>
                    <a:cubicBezTo>
                      <a:pt x="23" y="39"/>
                      <a:pt x="23" y="39"/>
                      <a:pt x="23" y="39"/>
                    </a:cubicBezTo>
                    <a:cubicBezTo>
                      <a:pt x="23" y="69"/>
                      <a:pt x="23" y="69"/>
                      <a:pt x="23" y="69"/>
                    </a:cubicBezTo>
                    <a:cubicBezTo>
                      <a:pt x="32" y="69"/>
                      <a:pt x="32" y="69"/>
                      <a:pt x="32" y="69"/>
                    </a:cubicBezTo>
                    <a:cubicBezTo>
                      <a:pt x="32" y="39"/>
                      <a:pt x="32" y="39"/>
                      <a:pt x="32" y="39"/>
                    </a:cubicBezTo>
                    <a:cubicBezTo>
                      <a:pt x="32" y="39"/>
                      <a:pt x="32" y="39"/>
                      <a:pt x="32" y="39"/>
                    </a:cubicBezTo>
                    <a:cubicBezTo>
                      <a:pt x="32" y="39"/>
                      <a:pt x="32" y="39"/>
                      <a:pt x="32" y="39"/>
                    </a:cubicBezTo>
                    <a:cubicBezTo>
                      <a:pt x="32" y="8"/>
                      <a:pt x="32" y="8"/>
                      <a:pt x="32" y="8"/>
                    </a:cubicBezTo>
                    <a:cubicBezTo>
                      <a:pt x="33" y="8"/>
                      <a:pt x="33" y="8"/>
                      <a:pt x="33" y="8"/>
                    </a:cubicBezTo>
                    <a:cubicBezTo>
                      <a:pt x="33" y="31"/>
                      <a:pt x="33" y="31"/>
                      <a:pt x="33" y="31"/>
                    </a:cubicBezTo>
                    <a:cubicBezTo>
                      <a:pt x="33" y="33"/>
                      <a:pt x="35" y="35"/>
                      <a:pt x="37" y="35"/>
                    </a:cubicBezTo>
                    <a:cubicBezTo>
                      <a:pt x="39" y="35"/>
                      <a:pt x="41" y="33"/>
                      <a:pt x="41" y="31"/>
                    </a:cubicBezTo>
                    <a:cubicBezTo>
                      <a:pt x="41" y="6"/>
                      <a:pt x="41" y="6"/>
                      <a:pt x="41" y="6"/>
                    </a:cubicBezTo>
                    <a:cubicBezTo>
                      <a:pt x="41" y="5"/>
                      <a:pt x="40" y="4"/>
                      <a:pt x="40" y="3"/>
                    </a:cubicBezTo>
                    <a:cubicBezTo>
                      <a:pt x="39" y="2"/>
                      <a:pt x="37" y="1"/>
                      <a:pt x="36" y="0"/>
                    </a:cubicBezTo>
                    <a:cubicBezTo>
                      <a:pt x="35" y="0"/>
                      <a:pt x="34" y="0"/>
                      <a:pt x="34" y="0"/>
                    </a:cubicBezTo>
                    <a:cubicBezTo>
                      <a:pt x="32" y="0"/>
                      <a:pt x="32" y="0"/>
                      <a:pt x="32" y="0"/>
                    </a:cubicBezTo>
                    <a:cubicBezTo>
                      <a:pt x="32" y="0"/>
                      <a:pt x="32" y="0"/>
                      <a:pt x="32" y="0"/>
                    </a:cubicBezTo>
                    <a:cubicBezTo>
                      <a:pt x="30" y="0"/>
                      <a:pt x="30" y="0"/>
                      <a:pt x="30"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7" y="0"/>
                      <a:pt x="6" y="0"/>
                      <a:pt x="5" y="0"/>
                    </a:cubicBezTo>
                    <a:cubicBezTo>
                      <a:pt x="2" y="1"/>
                      <a:pt x="0" y="2"/>
                      <a:pt x="0" y="6"/>
                    </a:cubicBezTo>
                    <a:cubicBezTo>
                      <a:pt x="0" y="6"/>
                      <a:pt x="0" y="6"/>
                      <a:pt x="0" y="6"/>
                    </a:cubicBezTo>
                    <a:cubicBezTo>
                      <a:pt x="0" y="6"/>
                      <a:pt x="0" y="6"/>
                      <a:pt x="0" y="6"/>
                    </a:cubicBezTo>
                    <a:cubicBezTo>
                      <a:pt x="0" y="31"/>
                      <a:pt x="0" y="31"/>
                      <a:pt x="0" y="31"/>
                    </a:cubicBezTo>
                    <a:cubicBezTo>
                      <a:pt x="0" y="33"/>
                      <a:pt x="1" y="35"/>
                      <a:pt x="3" y="35"/>
                    </a:cubicBezTo>
                    <a:cubicBezTo>
                      <a:pt x="5" y="35"/>
                      <a:pt x="7" y="33"/>
                      <a:pt x="7" y="31"/>
                    </a:cubicBezTo>
                    <a:cubicBezTo>
                      <a:pt x="7" y="8"/>
                      <a:pt x="7" y="8"/>
                      <a:pt x="7" y="8"/>
                    </a:cubicBezTo>
                    <a:cubicBezTo>
                      <a:pt x="8" y="8"/>
                      <a:pt x="8" y="8"/>
                      <a:pt x="8" y="8"/>
                    </a:cubicBezTo>
                    <a:cubicBezTo>
                      <a:pt x="8" y="39"/>
                      <a:pt x="8" y="39"/>
                      <a:pt x="8" y="39"/>
                    </a:cubicBezTo>
                    <a:cubicBezTo>
                      <a:pt x="8" y="39"/>
                      <a:pt x="8" y="39"/>
                      <a:pt x="8" y="39"/>
                    </a:cubicBezTo>
                    <a:cubicBezTo>
                      <a:pt x="8" y="39"/>
                      <a:pt x="8" y="39"/>
                      <a:pt x="8" y="39"/>
                    </a:cubicBezTo>
                    <a:cubicBezTo>
                      <a:pt x="8" y="69"/>
                      <a:pt x="8" y="69"/>
                      <a:pt x="8" y="69"/>
                    </a:cubicBezTo>
                    <a:cubicBezTo>
                      <a:pt x="18" y="69"/>
                      <a:pt x="18" y="69"/>
                      <a:pt x="18" y="69"/>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2"/>
              <p:cNvSpPr>
                <a:spLocks/>
              </p:cNvSpPr>
              <p:nvPr/>
            </p:nvSpPr>
            <p:spPr bwMode="auto">
              <a:xfrm>
                <a:off x="2230" y="234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Oval 23"/>
              <p:cNvSpPr>
                <a:spLocks noChangeArrowheads="1"/>
              </p:cNvSpPr>
              <p:nvPr/>
            </p:nvSpPr>
            <p:spPr bwMode="auto">
              <a:xfrm>
                <a:off x="2718" y="2112"/>
                <a:ext cx="166" cy="16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4"/>
              <p:cNvSpPr>
                <a:spLocks/>
              </p:cNvSpPr>
              <p:nvPr/>
            </p:nvSpPr>
            <p:spPr bwMode="auto">
              <a:xfrm>
                <a:off x="2912" y="2290"/>
                <a:ext cx="18" cy="0"/>
              </a:xfrm>
              <a:custGeom>
                <a:avLst/>
                <a:gdLst>
                  <a:gd name="T0" fmla="*/ 2 w 2"/>
                  <a:gd name="T1" fmla="*/ 0 w 2"/>
                  <a:gd name="T2" fmla="*/ 1 w 2"/>
                  <a:gd name="T3" fmla="*/ 2 w 2"/>
                </a:gdLst>
                <a:ahLst/>
                <a:cxnLst>
                  <a:cxn ang="0">
                    <a:pos x="T0" y="0"/>
                  </a:cxn>
                  <a:cxn ang="0">
                    <a:pos x="T1" y="0"/>
                  </a:cxn>
                  <a:cxn ang="0">
                    <a:pos x="T2" y="0"/>
                  </a:cxn>
                  <a:cxn ang="0">
                    <a:pos x="T3" y="0"/>
                  </a:cxn>
                </a:cxnLst>
                <a:rect l="0" t="0" r="r" b="b"/>
                <a:pathLst>
                  <a:path w="2">
                    <a:moveTo>
                      <a:pt x="2" y="0"/>
                    </a:moveTo>
                    <a:cubicBezTo>
                      <a:pt x="1" y="0"/>
                      <a:pt x="1" y="0"/>
                      <a:pt x="0" y="0"/>
                    </a:cubicBezTo>
                    <a:cubicBezTo>
                      <a:pt x="1" y="0"/>
                      <a:pt x="1" y="0"/>
                      <a:pt x="1"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5"/>
              <p:cNvSpPr>
                <a:spLocks/>
              </p:cNvSpPr>
              <p:nvPr/>
            </p:nvSpPr>
            <p:spPr bwMode="auto">
              <a:xfrm>
                <a:off x="2681" y="229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6"/>
              <p:cNvSpPr>
                <a:spLocks/>
              </p:cNvSpPr>
              <p:nvPr/>
            </p:nvSpPr>
            <p:spPr bwMode="auto">
              <a:xfrm>
                <a:off x="2598" y="2290"/>
                <a:ext cx="406" cy="701"/>
              </a:xfrm>
              <a:custGeom>
                <a:avLst/>
                <a:gdLst>
                  <a:gd name="T0" fmla="*/ 19 w 44"/>
                  <a:gd name="T1" fmla="*/ 42 h 75"/>
                  <a:gd name="T2" fmla="*/ 19 w 44"/>
                  <a:gd name="T3" fmla="*/ 42 h 75"/>
                  <a:gd name="T4" fmla="*/ 19 w 44"/>
                  <a:gd name="T5" fmla="*/ 42 h 75"/>
                  <a:gd name="T6" fmla="*/ 22 w 44"/>
                  <a:gd name="T7" fmla="*/ 39 h 75"/>
                  <a:gd name="T8" fmla="*/ 25 w 44"/>
                  <a:gd name="T9" fmla="*/ 42 h 75"/>
                  <a:gd name="T10" fmla="*/ 25 w 44"/>
                  <a:gd name="T11" fmla="*/ 42 h 75"/>
                  <a:gd name="T12" fmla="*/ 25 w 44"/>
                  <a:gd name="T13" fmla="*/ 42 h 75"/>
                  <a:gd name="T14" fmla="*/ 25 w 44"/>
                  <a:gd name="T15" fmla="*/ 75 h 75"/>
                  <a:gd name="T16" fmla="*/ 35 w 44"/>
                  <a:gd name="T17" fmla="*/ 75 h 75"/>
                  <a:gd name="T18" fmla="*/ 35 w 44"/>
                  <a:gd name="T19" fmla="*/ 42 h 75"/>
                  <a:gd name="T20" fmla="*/ 35 w 44"/>
                  <a:gd name="T21" fmla="*/ 42 h 75"/>
                  <a:gd name="T22" fmla="*/ 35 w 44"/>
                  <a:gd name="T23" fmla="*/ 42 h 75"/>
                  <a:gd name="T24" fmla="*/ 35 w 44"/>
                  <a:gd name="T25" fmla="*/ 8 h 75"/>
                  <a:gd name="T26" fmla="*/ 36 w 44"/>
                  <a:gd name="T27" fmla="*/ 8 h 75"/>
                  <a:gd name="T28" fmla="*/ 36 w 44"/>
                  <a:gd name="T29" fmla="*/ 34 h 75"/>
                  <a:gd name="T30" fmla="*/ 40 w 44"/>
                  <a:gd name="T31" fmla="*/ 38 h 75"/>
                  <a:gd name="T32" fmla="*/ 44 w 44"/>
                  <a:gd name="T33" fmla="*/ 34 h 75"/>
                  <a:gd name="T34" fmla="*/ 44 w 44"/>
                  <a:gd name="T35" fmla="*/ 7 h 75"/>
                  <a:gd name="T36" fmla="*/ 43 w 44"/>
                  <a:gd name="T37" fmla="*/ 4 h 75"/>
                  <a:gd name="T38" fmla="*/ 39 w 44"/>
                  <a:gd name="T39" fmla="*/ 1 h 75"/>
                  <a:gd name="T40" fmla="*/ 36 w 44"/>
                  <a:gd name="T41" fmla="*/ 0 h 75"/>
                  <a:gd name="T42" fmla="*/ 35 w 44"/>
                  <a:gd name="T43" fmla="*/ 0 h 75"/>
                  <a:gd name="T44" fmla="*/ 34 w 44"/>
                  <a:gd name="T45" fmla="*/ 0 h 75"/>
                  <a:gd name="T46" fmla="*/ 33 w 44"/>
                  <a:gd name="T47" fmla="*/ 0 h 75"/>
                  <a:gd name="T48" fmla="*/ 9 w 44"/>
                  <a:gd name="T49" fmla="*/ 0 h 75"/>
                  <a:gd name="T50" fmla="*/ 9 w 44"/>
                  <a:gd name="T51" fmla="*/ 0 h 75"/>
                  <a:gd name="T52" fmla="*/ 9 w 44"/>
                  <a:gd name="T53" fmla="*/ 0 h 75"/>
                  <a:gd name="T54" fmla="*/ 9 w 44"/>
                  <a:gd name="T55" fmla="*/ 0 h 75"/>
                  <a:gd name="T56" fmla="*/ 9 w 44"/>
                  <a:gd name="T57" fmla="*/ 0 h 75"/>
                  <a:gd name="T58" fmla="*/ 9 w 44"/>
                  <a:gd name="T59" fmla="*/ 0 h 75"/>
                  <a:gd name="T60" fmla="*/ 5 w 44"/>
                  <a:gd name="T61" fmla="*/ 1 h 75"/>
                  <a:gd name="T62" fmla="*/ 0 w 44"/>
                  <a:gd name="T63" fmla="*/ 7 h 75"/>
                  <a:gd name="T64" fmla="*/ 0 w 44"/>
                  <a:gd name="T65" fmla="*/ 7 h 75"/>
                  <a:gd name="T66" fmla="*/ 0 w 44"/>
                  <a:gd name="T67" fmla="*/ 7 h 75"/>
                  <a:gd name="T68" fmla="*/ 0 w 44"/>
                  <a:gd name="T69" fmla="*/ 34 h 75"/>
                  <a:gd name="T70" fmla="*/ 4 w 44"/>
                  <a:gd name="T71" fmla="*/ 38 h 75"/>
                  <a:gd name="T72" fmla="*/ 8 w 44"/>
                  <a:gd name="T73" fmla="*/ 34 h 75"/>
                  <a:gd name="T74" fmla="*/ 8 w 44"/>
                  <a:gd name="T75" fmla="*/ 8 h 75"/>
                  <a:gd name="T76" fmla="*/ 9 w 44"/>
                  <a:gd name="T77" fmla="*/ 8 h 75"/>
                  <a:gd name="T78" fmla="*/ 9 w 44"/>
                  <a:gd name="T79" fmla="*/ 42 h 75"/>
                  <a:gd name="T80" fmla="*/ 9 w 44"/>
                  <a:gd name="T81" fmla="*/ 42 h 75"/>
                  <a:gd name="T82" fmla="*/ 9 w 44"/>
                  <a:gd name="T83" fmla="*/ 42 h 75"/>
                  <a:gd name="T84" fmla="*/ 9 w 44"/>
                  <a:gd name="T85" fmla="*/ 75 h 75"/>
                  <a:gd name="T86" fmla="*/ 19 w 44"/>
                  <a:gd name="T87" fmla="*/ 75 h 75"/>
                  <a:gd name="T88" fmla="*/ 19 w 44"/>
                  <a:gd name="T89" fmla="*/ 4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4" h="75">
                    <a:moveTo>
                      <a:pt x="19" y="42"/>
                    </a:moveTo>
                    <a:cubicBezTo>
                      <a:pt x="19" y="42"/>
                      <a:pt x="19" y="42"/>
                      <a:pt x="19" y="42"/>
                    </a:cubicBezTo>
                    <a:cubicBezTo>
                      <a:pt x="19" y="42"/>
                      <a:pt x="19" y="42"/>
                      <a:pt x="19" y="42"/>
                    </a:cubicBezTo>
                    <a:cubicBezTo>
                      <a:pt x="19" y="40"/>
                      <a:pt x="20" y="39"/>
                      <a:pt x="22" y="39"/>
                    </a:cubicBezTo>
                    <a:cubicBezTo>
                      <a:pt x="24" y="39"/>
                      <a:pt x="25" y="40"/>
                      <a:pt x="25" y="42"/>
                    </a:cubicBezTo>
                    <a:cubicBezTo>
                      <a:pt x="25" y="42"/>
                      <a:pt x="25" y="42"/>
                      <a:pt x="25" y="42"/>
                    </a:cubicBezTo>
                    <a:cubicBezTo>
                      <a:pt x="25" y="42"/>
                      <a:pt x="25" y="42"/>
                      <a:pt x="25" y="42"/>
                    </a:cubicBezTo>
                    <a:cubicBezTo>
                      <a:pt x="25" y="75"/>
                      <a:pt x="25" y="75"/>
                      <a:pt x="25" y="75"/>
                    </a:cubicBezTo>
                    <a:cubicBezTo>
                      <a:pt x="35" y="75"/>
                      <a:pt x="35" y="75"/>
                      <a:pt x="35" y="75"/>
                    </a:cubicBezTo>
                    <a:cubicBezTo>
                      <a:pt x="35" y="42"/>
                      <a:pt x="35" y="42"/>
                      <a:pt x="35" y="42"/>
                    </a:cubicBezTo>
                    <a:cubicBezTo>
                      <a:pt x="35" y="42"/>
                      <a:pt x="35" y="42"/>
                      <a:pt x="35" y="42"/>
                    </a:cubicBezTo>
                    <a:cubicBezTo>
                      <a:pt x="35" y="42"/>
                      <a:pt x="35" y="42"/>
                      <a:pt x="35" y="42"/>
                    </a:cubicBezTo>
                    <a:cubicBezTo>
                      <a:pt x="35" y="8"/>
                      <a:pt x="35" y="8"/>
                      <a:pt x="35" y="8"/>
                    </a:cubicBezTo>
                    <a:cubicBezTo>
                      <a:pt x="36" y="8"/>
                      <a:pt x="36" y="8"/>
                      <a:pt x="36" y="8"/>
                    </a:cubicBezTo>
                    <a:cubicBezTo>
                      <a:pt x="36" y="34"/>
                      <a:pt x="36" y="34"/>
                      <a:pt x="36" y="34"/>
                    </a:cubicBezTo>
                    <a:cubicBezTo>
                      <a:pt x="36" y="36"/>
                      <a:pt x="38" y="38"/>
                      <a:pt x="40" y="38"/>
                    </a:cubicBezTo>
                    <a:cubicBezTo>
                      <a:pt x="42" y="38"/>
                      <a:pt x="44" y="36"/>
                      <a:pt x="44" y="34"/>
                    </a:cubicBezTo>
                    <a:cubicBezTo>
                      <a:pt x="44" y="7"/>
                      <a:pt x="44" y="7"/>
                      <a:pt x="44" y="7"/>
                    </a:cubicBezTo>
                    <a:cubicBezTo>
                      <a:pt x="44" y="6"/>
                      <a:pt x="44" y="4"/>
                      <a:pt x="43" y="4"/>
                    </a:cubicBezTo>
                    <a:cubicBezTo>
                      <a:pt x="42" y="2"/>
                      <a:pt x="40" y="1"/>
                      <a:pt x="39" y="1"/>
                    </a:cubicBezTo>
                    <a:cubicBezTo>
                      <a:pt x="38" y="0"/>
                      <a:pt x="37" y="0"/>
                      <a:pt x="36" y="0"/>
                    </a:cubicBezTo>
                    <a:cubicBezTo>
                      <a:pt x="35" y="0"/>
                      <a:pt x="35" y="0"/>
                      <a:pt x="35" y="0"/>
                    </a:cubicBezTo>
                    <a:cubicBezTo>
                      <a:pt x="34" y="0"/>
                      <a:pt x="34" y="0"/>
                      <a:pt x="34" y="0"/>
                    </a:cubicBezTo>
                    <a:cubicBezTo>
                      <a:pt x="33" y="0"/>
                      <a:pt x="33" y="0"/>
                      <a:pt x="33" y="0"/>
                    </a:cubicBezTo>
                    <a:cubicBezTo>
                      <a:pt x="9" y="0"/>
                      <a:pt x="9" y="0"/>
                      <a:pt x="9" y="0"/>
                    </a:cubicBezTo>
                    <a:cubicBezTo>
                      <a:pt x="9" y="0"/>
                      <a:pt x="9" y="0"/>
                      <a:pt x="9" y="0"/>
                    </a:cubicBezTo>
                    <a:cubicBezTo>
                      <a:pt x="9" y="0"/>
                      <a:pt x="9" y="0"/>
                      <a:pt x="9" y="0"/>
                    </a:cubicBezTo>
                    <a:cubicBezTo>
                      <a:pt x="9" y="0"/>
                      <a:pt x="9" y="0"/>
                      <a:pt x="9" y="0"/>
                    </a:cubicBezTo>
                    <a:cubicBezTo>
                      <a:pt x="9" y="0"/>
                      <a:pt x="9" y="0"/>
                      <a:pt x="9" y="0"/>
                    </a:cubicBezTo>
                    <a:cubicBezTo>
                      <a:pt x="9" y="0"/>
                      <a:pt x="9" y="0"/>
                      <a:pt x="9" y="0"/>
                    </a:cubicBezTo>
                    <a:cubicBezTo>
                      <a:pt x="8" y="0"/>
                      <a:pt x="7" y="0"/>
                      <a:pt x="5" y="1"/>
                    </a:cubicBezTo>
                    <a:cubicBezTo>
                      <a:pt x="3" y="1"/>
                      <a:pt x="0" y="3"/>
                      <a:pt x="0" y="7"/>
                    </a:cubicBezTo>
                    <a:cubicBezTo>
                      <a:pt x="0" y="7"/>
                      <a:pt x="0" y="7"/>
                      <a:pt x="0" y="7"/>
                    </a:cubicBezTo>
                    <a:cubicBezTo>
                      <a:pt x="0" y="7"/>
                      <a:pt x="0" y="7"/>
                      <a:pt x="0" y="7"/>
                    </a:cubicBezTo>
                    <a:cubicBezTo>
                      <a:pt x="0" y="34"/>
                      <a:pt x="0" y="34"/>
                      <a:pt x="0" y="34"/>
                    </a:cubicBezTo>
                    <a:cubicBezTo>
                      <a:pt x="0" y="36"/>
                      <a:pt x="2" y="38"/>
                      <a:pt x="4" y="38"/>
                    </a:cubicBezTo>
                    <a:cubicBezTo>
                      <a:pt x="6" y="38"/>
                      <a:pt x="8" y="36"/>
                      <a:pt x="8" y="34"/>
                    </a:cubicBezTo>
                    <a:cubicBezTo>
                      <a:pt x="8" y="8"/>
                      <a:pt x="8" y="8"/>
                      <a:pt x="8" y="8"/>
                    </a:cubicBezTo>
                    <a:cubicBezTo>
                      <a:pt x="9" y="8"/>
                      <a:pt x="9" y="8"/>
                      <a:pt x="9" y="8"/>
                    </a:cubicBezTo>
                    <a:cubicBezTo>
                      <a:pt x="9" y="42"/>
                      <a:pt x="9" y="42"/>
                      <a:pt x="9" y="42"/>
                    </a:cubicBezTo>
                    <a:cubicBezTo>
                      <a:pt x="9" y="42"/>
                      <a:pt x="9" y="42"/>
                      <a:pt x="9" y="42"/>
                    </a:cubicBezTo>
                    <a:cubicBezTo>
                      <a:pt x="9" y="42"/>
                      <a:pt x="9" y="42"/>
                      <a:pt x="9" y="42"/>
                    </a:cubicBezTo>
                    <a:cubicBezTo>
                      <a:pt x="9" y="75"/>
                      <a:pt x="9" y="75"/>
                      <a:pt x="9" y="75"/>
                    </a:cubicBezTo>
                    <a:cubicBezTo>
                      <a:pt x="19" y="75"/>
                      <a:pt x="19" y="75"/>
                      <a:pt x="19" y="75"/>
                    </a:cubicBezTo>
                    <a:lnTo>
                      <a:pt x="19"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Oval 27"/>
              <p:cNvSpPr>
                <a:spLocks noChangeArrowheads="1"/>
              </p:cNvSpPr>
              <p:nvPr/>
            </p:nvSpPr>
            <p:spPr bwMode="auto">
              <a:xfrm>
                <a:off x="3207" y="2009"/>
                <a:ext cx="184" cy="1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8"/>
              <p:cNvSpPr>
                <a:spLocks/>
              </p:cNvSpPr>
              <p:nvPr/>
            </p:nvSpPr>
            <p:spPr bwMode="auto">
              <a:xfrm>
                <a:off x="3428" y="2205"/>
                <a:ext cx="19" cy="0"/>
              </a:xfrm>
              <a:custGeom>
                <a:avLst/>
                <a:gdLst>
                  <a:gd name="T0" fmla="*/ 2 w 2"/>
                  <a:gd name="T1" fmla="*/ 0 w 2"/>
                  <a:gd name="T2" fmla="*/ 0 w 2"/>
                  <a:gd name="T3" fmla="*/ 2 w 2"/>
                </a:gdLst>
                <a:ahLst/>
                <a:cxnLst>
                  <a:cxn ang="0">
                    <a:pos x="T0" y="0"/>
                  </a:cxn>
                  <a:cxn ang="0">
                    <a:pos x="T1" y="0"/>
                  </a:cxn>
                  <a:cxn ang="0">
                    <a:pos x="T2" y="0"/>
                  </a:cxn>
                  <a:cxn ang="0">
                    <a:pos x="T3" y="0"/>
                  </a:cxn>
                </a:cxnLst>
                <a:rect l="0" t="0" r="r" b="b"/>
                <a:pathLst>
                  <a:path w="2">
                    <a:moveTo>
                      <a:pt x="2" y="0"/>
                    </a:moveTo>
                    <a:cubicBezTo>
                      <a:pt x="1" y="0"/>
                      <a:pt x="0" y="0"/>
                      <a:pt x="0" y="0"/>
                    </a:cubicBezTo>
                    <a:cubicBezTo>
                      <a:pt x="0" y="0"/>
                      <a:pt x="0" y="0"/>
                      <a:pt x="0"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9"/>
              <p:cNvSpPr>
                <a:spLocks/>
              </p:cNvSpPr>
              <p:nvPr/>
            </p:nvSpPr>
            <p:spPr bwMode="auto">
              <a:xfrm>
                <a:off x="3161" y="221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0"/>
              <p:cNvSpPr>
                <a:spLocks/>
              </p:cNvSpPr>
              <p:nvPr/>
            </p:nvSpPr>
            <p:spPr bwMode="auto">
              <a:xfrm>
                <a:off x="3069" y="2205"/>
                <a:ext cx="451" cy="786"/>
              </a:xfrm>
              <a:custGeom>
                <a:avLst/>
                <a:gdLst>
                  <a:gd name="T0" fmla="*/ 22 w 49"/>
                  <a:gd name="T1" fmla="*/ 47 h 84"/>
                  <a:gd name="T2" fmla="*/ 21 w 49"/>
                  <a:gd name="T3" fmla="*/ 46 h 84"/>
                  <a:gd name="T4" fmla="*/ 22 w 49"/>
                  <a:gd name="T5" fmla="*/ 46 h 84"/>
                  <a:gd name="T6" fmla="*/ 25 w 49"/>
                  <a:gd name="T7" fmla="*/ 43 h 84"/>
                  <a:gd name="T8" fmla="*/ 28 w 49"/>
                  <a:gd name="T9" fmla="*/ 46 h 84"/>
                  <a:gd name="T10" fmla="*/ 28 w 49"/>
                  <a:gd name="T11" fmla="*/ 46 h 84"/>
                  <a:gd name="T12" fmla="*/ 28 w 49"/>
                  <a:gd name="T13" fmla="*/ 47 h 84"/>
                  <a:gd name="T14" fmla="*/ 28 w 49"/>
                  <a:gd name="T15" fmla="*/ 84 h 84"/>
                  <a:gd name="T16" fmla="*/ 39 w 49"/>
                  <a:gd name="T17" fmla="*/ 84 h 84"/>
                  <a:gd name="T18" fmla="*/ 39 w 49"/>
                  <a:gd name="T19" fmla="*/ 47 h 84"/>
                  <a:gd name="T20" fmla="*/ 39 w 49"/>
                  <a:gd name="T21" fmla="*/ 46 h 84"/>
                  <a:gd name="T22" fmla="*/ 39 w 49"/>
                  <a:gd name="T23" fmla="*/ 46 h 84"/>
                  <a:gd name="T24" fmla="*/ 39 w 49"/>
                  <a:gd name="T25" fmla="*/ 9 h 84"/>
                  <a:gd name="T26" fmla="*/ 40 w 49"/>
                  <a:gd name="T27" fmla="*/ 9 h 84"/>
                  <a:gd name="T28" fmla="*/ 40 w 49"/>
                  <a:gd name="T29" fmla="*/ 38 h 84"/>
                  <a:gd name="T30" fmla="*/ 45 w 49"/>
                  <a:gd name="T31" fmla="*/ 42 h 84"/>
                  <a:gd name="T32" fmla="*/ 49 w 49"/>
                  <a:gd name="T33" fmla="*/ 38 h 84"/>
                  <a:gd name="T34" fmla="*/ 49 w 49"/>
                  <a:gd name="T35" fmla="*/ 8 h 84"/>
                  <a:gd name="T36" fmla="*/ 48 w 49"/>
                  <a:gd name="T37" fmla="*/ 4 h 84"/>
                  <a:gd name="T38" fmla="*/ 43 w 49"/>
                  <a:gd name="T39" fmla="*/ 1 h 84"/>
                  <a:gd name="T40" fmla="*/ 41 w 49"/>
                  <a:gd name="T41" fmla="*/ 0 h 84"/>
                  <a:gd name="T42" fmla="*/ 39 w 49"/>
                  <a:gd name="T43" fmla="*/ 0 h 84"/>
                  <a:gd name="T44" fmla="*/ 39 w 49"/>
                  <a:gd name="T45" fmla="*/ 0 h 84"/>
                  <a:gd name="T46" fmla="*/ 36 w 49"/>
                  <a:gd name="T47" fmla="*/ 0 h 84"/>
                  <a:gd name="T48" fmla="*/ 10 w 49"/>
                  <a:gd name="T49" fmla="*/ 0 h 84"/>
                  <a:gd name="T50" fmla="*/ 10 w 49"/>
                  <a:gd name="T51" fmla="*/ 0 h 84"/>
                  <a:gd name="T52" fmla="*/ 10 w 49"/>
                  <a:gd name="T53" fmla="*/ 1 h 84"/>
                  <a:gd name="T54" fmla="*/ 10 w 49"/>
                  <a:gd name="T55" fmla="*/ 1 h 84"/>
                  <a:gd name="T56" fmla="*/ 10 w 49"/>
                  <a:gd name="T57" fmla="*/ 1 h 84"/>
                  <a:gd name="T58" fmla="*/ 10 w 49"/>
                  <a:gd name="T59" fmla="*/ 1 h 84"/>
                  <a:gd name="T60" fmla="*/ 6 w 49"/>
                  <a:gd name="T61" fmla="*/ 1 h 84"/>
                  <a:gd name="T62" fmla="*/ 0 w 49"/>
                  <a:gd name="T63" fmla="*/ 8 h 84"/>
                  <a:gd name="T64" fmla="*/ 0 w 49"/>
                  <a:gd name="T65" fmla="*/ 8 h 84"/>
                  <a:gd name="T66" fmla="*/ 0 w 49"/>
                  <a:gd name="T67" fmla="*/ 8 h 84"/>
                  <a:gd name="T68" fmla="*/ 0 w 49"/>
                  <a:gd name="T69" fmla="*/ 38 h 84"/>
                  <a:gd name="T70" fmla="*/ 5 w 49"/>
                  <a:gd name="T71" fmla="*/ 42 h 84"/>
                  <a:gd name="T72" fmla="*/ 9 w 49"/>
                  <a:gd name="T73" fmla="*/ 38 h 84"/>
                  <a:gd name="T74" fmla="*/ 9 w 49"/>
                  <a:gd name="T75" fmla="*/ 9 h 84"/>
                  <a:gd name="T76" fmla="*/ 10 w 49"/>
                  <a:gd name="T77" fmla="*/ 9 h 84"/>
                  <a:gd name="T78" fmla="*/ 10 w 49"/>
                  <a:gd name="T79" fmla="*/ 46 h 84"/>
                  <a:gd name="T80" fmla="*/ 10 w 49"/>
                  <a:gd name="T81" fmla="*/ 46 h 84"/>
                  <a:gd name="T82" fmla="*/ 10 w 49"/>
                  <a:gd name="T83" fmla="*/ 47 h 84"/>
                  <a:gd name="T84" fmla="*/ 10 w 49"/>
                  <a:gd name="T85" fmla="*/ 84 h 84"/>
                  <a:gd name="T86" fmla="*/ 22 w 49"/>
                  <a:gd name="T87" fmla="*/ 84 h 84"/>
                  <a:gd name="T88" fmla="*/ 22 w 49"/>
                  <a:gd name="T89" fmla="*/ 4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 h="84">
                    <a:moveTo>
                      <a:pt x="22" y="47"/>
                    </a:moveTo>
                    <a:cubicBezTo>
                      <a:pt x="22" y="47"/>
                      <a:pt x="22" y="47"/>
                      <a:pt x="21" y="46"/>
                    </a:cubicBezTo>
                    <a:cubicBezTo>
                      <a:pt x="22" y="46"/>
                      <a:pt x="22" y="46"/>
                      <a:pt x="22" y="46"/>
                    </a:cubicBezTo>
                    <a:cubicBezTo>
                      <a:pt x="22" y="45"/>
                      <a:pt x="23" y="43"/>
                      <a:pt x="25" y="43"/>
                    </a:cubicBezTo>
                    <a:cubicBezTo>
                      <a:pt x="26" y="43"/>
                      <a:pt x="28" y="45"/>
                      <a:pt x="28" y="46"/>
                    </a:cubicBezTo>
                    <a:cubicBezTo>
                      <a:pt x="28" y="46"/>
                      <a:pt x="28" y="46"/>
                      <a:pt x="28" y="46"/>
                    </a:cubicBezTo>
                    <a:cubicBezTo>
                      <a:pt x="28" y="47"/>
                      <a:pt x="28" y="47"/>
                      <a:pt x="28" y="47"/>
                    </a:cubicBezTo>
                    <a:cubicBezTo>
                      <a:pt x="28" y="84"/>
                      <a:pt x="28" y="84"/>
                      <a:pt x="28" y="84"/>
                    </a:cubicBezTo>
                    <a:cubicBezTo>
                      <a:pt x="39" y="84"/>
                      <a:pt x="39" y="84"/>
                      <a:pt x="39" y="84"/>
                    </a:cubicBezTo>
                    <a:cubicBezTo>
                      <a:pt x="39" y="47"/>
                      <a:pt x="39" y="47"/>
                      <a:pt x="39" y="47"/>
                    </a:cubicBezTo>
                    <a:cubicBezTo>
                      <a:pt x="39" y="47"/>
                      <a:pt x="39" y="47"/>
                      <a:pt x="39" y="46"/>
                    </a:cubicBezTo>
                    <a:cubicBezTo>
                      <a:pt x="39" y="46"/>
                      <a:pt x="39" y="46"/>
                      <a:pt x="39" y="46"/>
                    </a:cubicBezTo>
                    <a:cubicBezTo>
                      <a:pt x="39" y="9"/>
                      <a:pt x="39" y="9"/>
                      <a:pt x="39" y="9"/>
                    </a:cubicBezTo>
                    <a:cubicBezTo>
                      <a:pt x="40" y="9"/>
                      <a:pt x="40" y="9"/>
                      <a:pt x="40" y="9"/>
                    </a:cubicBezTo>
                    <a:cubicBezTo>
                      <a:pt x="40" y="38"/>
                      <a:pt x="40" y="38"/>
                      <a:pt x="40" y="38"/>
                    </a:cubicBezTo>
                    <a:cubicBezTo>
                      <a:pt x="40" y="40"/>
                      <a:pt x="42" y="42"/>
                      <a:pt x="45" y="42"/>
                    </a:cubicBezTo>
                    <a:cubicBezTo>
                      <a:pt x="47" y="42"/>
                      <a:pt x="49" y="40"/>
                      <a:pt x="49" y="38"/>
                    </a:cubicBezTo>
                    <a:cubicBezTo>
                      <a:pt x="49" y="8"/>
                      <a:pt x="49" y="8"/>
                      <a:pt x="49" y="8"/>
                    </a:cubicBezTo>
                    <a:cubicBezTo>
                      <a:pt x="49" y="6"/>
                      <a:pt x="49" y="5"/>
                      <a:pt x="48" y="4"/>
                    </a:cubicBezTo>
                    <a:cubicBezTo>
                      <a:pt x="47" y="2"/>
                      <a:pt x="45" y="1"/>
                      <a:pt x="43" y="1"/>
                    </a:cubicBezTo>
                    <a:cubicBezTo>
                      <a:pt x="42" y="1"/>
                      <a:pt x="41" y="1"/>
                      <a:pt x="41" y="0"/>
                    </a:cubicBezTo>
                    <a:cubicBezTo>
                      <a:pt x="39" y="0"/>
                      <a:pt x="39" y="0"/>
                      <a:pt x="39" y="0"/>
                    </a:cubicBezTo>
                    <a:cubicBezTo>
                      <a:pt x="39" y="0"/>
                      <a:pt x="39" y="0"/>
                      <a:pt x="39" y="0"/>
                    </a:cubicBezTo>
                    <a:cubicBezTo>
                      <a:pt x="36" y="0"/>
                      <a:pt x="36" y="0"/>
                      <a:pt x="36" y="0"/>
                    </a:cubicBezTo>
                    <a:cubicBezTo>
                      <a:pt x="10" y="0"/>
                      <a:pt x="10" y="0"/>
                      <a:pt x="10" y="0"/>
                    </a:cubicBezTo>
                    <a:cubicBezTo>
                      <a:pt x="10" y="0"/>
                      <a:pt x="10" y="0"/>
                      <a:pt x="10" y="0"/>
                    </a:cubicBezTo>
                    <a:cubicBezTo>
                      <a:pt x="10" y="1"/>
                      <a:pt x="10" y="1"/>
                      <a:pt x="10" y="1"/>
                    </a:cubicBezTo>
                    <a:cubicBezTo>
                      <a:pt x="10" y="1"/>
                      <a:pt x="10" y="1"/>
                      <a:pt x="10" y="1"/>
                    </a:cubicBezTo>
                    <a:cubicBezTo>
                      <a:pt x="10" y="1"/>
                      <a:pt x="10" y="1"/>
                      <a:pt x="10" y="1"/>
                    </a:cubicBezTo>
                    <a:cubicBezTo>
                      <a:pt x="10" y="1"/>
                      <a:pt x="10" y="1"/>
                      <a:pt x="10" y="1"/>
                    </a:cubicBezTo>
                    <a:cubicBezTo>
                      <a:pt x="9" y="0"/>
                      <a:pt x="8" y="1"/>
                      <a:pt x="6" y="1"/>
                    </a:cubicBezTo>
                    <a:cubicBezTo>
                      <a:pt x="3" y="1"/>
                      <a:pt x="0" y="3"/>
                      <a:pt x="0" y="8"/>
                    </a:cubicBezTo>
                    <a:cubicBezTo>
                      <a:pt x="0" y="8"/>
                      <a:pt x="0" y="8"/>
                      <a:pt x="0" y="8"/>
                    </a:cubicBezTo>
                    <a:cubicBezTo>
                      <a:pt x="0" y="8"/>
                      <a:pt x="0" y="8"/>
                      <a:pt x="0" y="8"/>
                    </a:cubicBezTo>
                    <a:cubicBezTo>
                      <a:pt x="0" y="38"/>
                      <a:pt x="0" y="38"/>
                      <a:pt x="0" y="38"/>
                    </a:cubicBezTo>
                    <a:cubicBezTo>
                      <a:pt x="0" y="40"/>
                      <a:pt x="2" y="42"/>
                      <a:pt x="5" y="42"/>
                    </a:cubicBezTo>
                    <a:cubicBezTo>
                      <a:pt x="7" y="42"/>
                      <a:pt x="9" y="40"/>
                      <a:pt x="9" y="38"/>
                    </a:cubicBezTo>
                    <a:cubicBezTo>
                      <a:pt x="9" y="9"/>
                      <a:pt x="9" y="9"/>
                      <a:pt x="9" y="9"/>
                    </a:cubicBezTo>
                    <a:cubicBezTo>
                      <a:pt x="10" y="9"/>
                      <a:pt x="10" y="9"/>
                      <a:pt x="10" y="9"/>
                    </a:cubicBezTo>
                    <a:cubicBezTo>
                      <a:pt x="10" y="46"/>
                      <a:pt x="10" y="46"/>
                      <a:pt x="10" y="46"/>
                    </a:cubicBezTo>
                    <a:cubicBezTo>
                      <a:pt x="10" y="46"/>
                      <a:pt x="10" y="46"/>
                      <a:pt x="10" y="46"/>
                    </a:cubicBezTo>
                    <a:cubicBezTo>
                      <a:pt x="10" y="47"/>
                      <a:pt x="10" y="47"/>
                      <a:pt x="10" y="47"/>
                    </a:cubicBezTo>
                    <a:cubicBezTo>
                      <a:pt x="10" y="84"/>
                      <a:pt x="10" y="84"/>
                      <a:pt x="10" y="84"/>
                    </a:cubicBezTo>
                    <a:cubicBezTo>
                      <a:pt x="22" y="84"/>
                      <a:pt x="22" y="84"/>
                      <a:pt x="22" y="84"/>
                    </a:cubicBezTo>
                    <a:lnTo>
                      <a:pt x="22"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Oval 31"/>
              <p:cNvSpPr>
                <a:spLocks noChangeArrowheads="1"/>
              </p:cNvSpPr>
              <p:nvPr/>
            </p:nvSpPr>
            <p:spPr bwMode="auto">
              <a:xfrm>
                <a:off x="3732" y="1906"/>
                <a:ext cx="203" cy="206"/>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2"/>
              <p:cNvSpPr>
                <a:spLocks/>
              </p:cNvSpPr>
              <p:nvPr/>
            </p:nvSpPr>
            <p:spPr bwMode="auto">
              <a:xfrm>
                <a:off x="3972" y="2130"/>
                <a:ext cx="28" cy="0"/>
              </a:xfrm>
              <a:custGeom>
                <a:avLst/>
                <a:gdLst>
                  <a:gd name="T0" fmla="*/ 3 w 3"/>
                  <a:gd name="T1" fmla="*/ 0 w 3"/>
                  <a:gd name="T2" fmla="*/ 1 w 3"/>
                  <a:gd name="T3" fmla="*/ 3 w 3"/>
                </a:gdLst>
                <a:ahLst/>
                <a:cxnLst>
                  <a:cxn ang="0">
                    <a:pos x="T0" y="0"/>
                  </a:cxn>
                  <a:cxn ang="0">
                    <a:pos x="T1" y="0"/>
                  </a:cxn>
                  <a:cxn ang="0">
                    <a:pos x="T2" y="0"/>
                  </a:cxn>
                  <a:cxn ang="0">
                    <a:pos x="T3" y="0"/>
                  </a:cxn>
                </a:cxnLst>
                <a:rect l="0" t="0" r="r" b="b"/>
                <a:pathLst>
                  <a:path w="3">
                    <a:moveTo>
                      <a:pt x="3" y="0"/>
                    </a:moveTo>
                    <a:cubicBezTo>
                      <a:pt x="1" y="0"/>
                      <a:pt x="0" y="0"/>
                      <a:pt x="0" y="0"/>
                    </a:cubicBezTo>
                    <a:cubicBezTo>
                      <a:pt x="1" y="0"/>
                      <a:pt x="1" y="0"/>
                      <a:pt x="1"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3"/>
              <p:cNvSpPr>
                <a:spLocks/>
              </p:cNvSpPr>
              <p:nvPr/>
            </p:nvSpPr>
            <p:spPr bwMode="auto">
              <a:xfrm>
                <a:off x="3585" y="2130"/>
                <a:ext cx="498" cy="861"/>
              </a:xfrm>
              <a:custGeom>
                <a:avLst/>
                <a:gdLst>
                  <a:gd name="T0" fmla="*/ 24 w 54"/>
                  <a:gd name="T1" fmla="*/ 51 h 92"/>
                  <a:gd name="T2" fmla="*/ 24 w 54"/>
                  <a:gd name="T3" fmla="*/ 50 h 92"/>
                  <a:gd name="T4" fmla="*/ 24 w 54"/>
                  <a:gd name="T5" fmla="*/ 50 h 92"/>
                  <a:gd name="T6" fmla="*/ 27 w 54"/>
                  <a:gd name="T7" fmla="*/ 47 h 92"/>
                  <a:gd name="T8" fmla="*/ 31 w 54"/>
                  <a:gd name="T9" fmla="*/ 50 h 92"/>
                  <a:gd name="T10" fmla="*/ 31 w 54"/>
                  <a:gd name="T11" fmla="*/ 50 h 92"/>
                  <a:gd name="T12" fmla="*/ 31 w 54"/>
                  <a:gd name="T13" fmla="*/ 51 h 92"/>
                  <a:gd name="T14" fmla="*/ 31 w 54"/>
                  <a:gd name="T15" fmla="*/ 92 h 92"/>
                  <a:gd name="T16" fmla="*/ 43 w 54"/>
                  <a:gd name="T17" fmla="*/ 92 h 92"/>
                  <a:gd name="T18" fmla="*/ 43 w 54"/>
                  <a:gd name="T19" fmla="*/ 51 h 92"/>
                  <a:gd name="T20" fmla="*/ 43 w 54"/>
                  <a:gd name="T21" fmla="*/ 50 h 92"/>
                  <a:gd name="T22" fmla="*/ 43 w 54"/>
                  <a:gd name="T23" fmla="*/ 50 h 92"/>
                  <a:gd name="T24" fmla="*/ 43 w 54"/>
                  <a:gd name="T25" fmla="*/ 10 h 92"/>
                  <a:gd name="T26" fmla="*/ 44 w 54"/>
                  <a:gd name="T27" fmla="*/ 10 h 92"/>
                  <a:gd name="T28" fmla="*/ 44 w 54"/>
                  <a:gd name="T29" fmla="*/ 40 h 92"/>
                  <a:gd name="T30" fmla="*/ 49 w 54"/>
                  <a:gd name="T31" fmla="*/ 45 h 92"/>
                  <a:gd name="T32" fmla="*/ 54 w 54"/>
                  <a:gd name="T33" fmla="*/ 40 h 92"/>
                  <a:gd name="T34" fmla="*/ 54 w 54"/>
                  <a:gd name="T35" fmla="*/ 8 h 92"/>
                  <a:gd name="T36" fmla="*/ 53 w 54"/>
                  <a:gd name="T37" fmla="*/ 4 h 92"/>
                  <a:gd name="T38" fmla="*/ 47 w 54"/>
                  <a:gd name="T39" fmla="*/ 0 h 92"/>
                  <a:gd name="T40" fmla="*/ 45 w 54"/>
                  <a:gd name="T41" fmla="*/ 0 h 92"/>
                  <a:gd name="T42" fmla="*/ 43 w 54"/>
                  <a:gd name="T43" fmla="*/ 0 h 92"/>
                  <a:gd name="T44" fmla="*/ 42 w 54"/>
                  <a:gd name="T45" fmla="*/ 0 h 92"/>
                  <a:gd name="T46" fmla="*/ 40 w 54"/>
                  <a:gd name="T47" fmla="*/ 0 h 92"/>
                  <a:gd name="T48" fmla="*/ 11 w 54"/>
                  <a:gd name="T49" fmla="*/ 0 h 92"/>
                  <a:gd name="T50" fmla="*/ 11 w 54"/>
                  <a:gd name="T51" fmla="*/ 0 h 92"/>
                  <a:gd name="T52" fmla="*/ 11 w 54"/>
                  <a:gd name="T53" fmla="*/ 0 h 92"/>
                  <a:gd name="T54" fmla="*/ 11 w 54"/>
                  <a:gd name="T55" fmla="*/ 0 h 92"/>
                  <a:gd name="T56" fmla="*/ 11 w 54"/>
                  <a:gd name="T57" fmla="*/ 0 h 92"/>
                  <a:gd name="T58" fmla="*/ 11 w 54"/>
                  <a:gd name="T59" fmla="*/ 0 h 92"/>
                  <a:gd name="T60" fmla="*/ 7 w 54"/>
                  <a:gd name="T61" fmla="*/ 0 h 92"/>
                  <a:gd name="T62" fmla="*/ 0 w 54"/>
                  <a:gd name="T63" fmla="*/ 8 h 92"/>
                  <a:gd name="T64" fmla="*/ 0 w 54"/>
                  <a:gd name="T65" fmla="*/ 8 h 92"/>
                  <a:gd name="T66" fmla="*/ 0 w 54"/>
                  <a:gd name="T67" fmla="*/ 8 h 92"/>
                  <a:gd name="T68" fmla="*/ 0 w 54"/>
                  <a:gd name="T69" fmla="*/ 40 h 92"/>
                  <a:gd name="T70" fmla="*/ 5 w 54"/>
                  <a:gd name="T71" fmla="*/ 45 h 92"/>
                  <a:gd name="T72" fmla="*/ 10 w 54"/>
                  <a:gd name="T73" fmla="*/ 40 h 92"/>
                  <a:gd name="T74" fmla="*/ 10 w 54"/>
                  <a:gd name="T75" fmla="*/ 10 h 92"/>
                  <a:gd name="T76" fmla="*/ 11 w 54"/>
                  <a:gd name="T77" fmla="*/ 10 h 92"/>
                  <a:gd name="T78" fmla="*/ 11 w 54"/>
                  <a:gd name="T79" fmla="*/ 50 h 92"/>
                  <a:gd name="T80" fmla="*/ 11 w 54"/>
                  <a:gd name="T81" fmla="*/ 50 h 92"/>
                  <a:gd name="T82" fmla="*/ 11 w 54"/>
                  <a:gd name="T83" fmla="*/ 51 h 92"/>
                  <a:gd name="T84" fmla="*/ 11 w 54"/>
                  <a:gd name="T85" fmla="*/ 92 h 92"/>
                  <a:gd name="T86" fmla="*/ 24 w 54"/>
                  <a:gd name="T87" fmla="*/ 92 h 92"/>
                  <a:gd name="T88" fmla="*/ 24 w 54"/>
                  <a:gd name="T89" fmla="*/ 5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 h="92">
                    <a:moveTo>
                      <a:pt x="24" y="51"/>
                    </a:moveTo>
                    <a:cubicBezTo>
                      <a:pt x="24" y="50"/>
                      <a:pt x="24" y="50"/>
                      <a:pt x="24" y="50"/>
                    </a:cubicBezTo>
                    <a:cubicBezTo>
                      <a:pt x="24" y="50"/>
                      <a:pt x="24" y="50"/>
                      <a:pt x="24" y="50"/>
                    </a:cubicBezTo>
                    <a:cubicBezTo>
                      <a:pt x="24" y="48"/>
                      <a:pt x="25" y="47"/>
                      <a:pt x="27" y="47"/>
                    </a:cubicBezTo>
                    <a:cubicBezTo>
                      <a:pt x="29" y="47"/>
                      <a:pt x="31" y="48"/>
                      <a:pt x="31" y="50"/>
                    </a:cubicBezTo>
                    <a:cubicBezTo>
                      <a:pt x="31" y="50"/>
                      <a:pt x="31" y="50"/>
                      <a:pt x="31" y="50"/>
                    </a:cubicBezTo>
                    <a:cubicBezTo>
                      <a:pt x="31" y="50"/>
                      <a:pt x="31" y="50"/>
                      <a:pt x="31" y="51"/>
                    </a:cubicBezTo>
                    <a:cubicBezTo>
                      <a:pt x="31" y="92"/>
                      <a:pt x="31" y="92"/>
                      <a:pt x="31" y="92"/>
                    </a:cubicBezTo>
                    <a:cubicBezTo>
                      <a:pt x="43" y="92"/>
                      <a:pt x="43" y="92"/>
                      <a:pt x="43" y="92"/>
                    </a:cubicBezTo>
                    <a:cubicBezTo>
                      <a:pt x="43" y="51"/>
                      <a:pt x="43" y="51"/>
                      <a:pt x="43" y="51"/>
                    </a:cubicBezTo>
                    <a:cubicBezTo>
                      <a:pt x="43" y="50"/>
                      <a:pt x="43" y="50"/>
                      <a:pt x="43" y="50"/>
                    </a:cubicBezTo>
                    <a:cubicBezTo>
                      <a:pt x="43" y="50"/>
                      <a:pt x="43" y="50"/>
                      <a:pt x="43" y="50"/>
                    </a:cubicBezTo>
                    <a:cubicBezTo>
                      <a:pt x="43" y="10"/>
                      <a:pt x="43" y="10"/>
                      <a:pt x="43" y="10"/>
                    </a:cubicBezTo>
                    <a:cubicBezTo>
                      <a:pt x="44" y="10"/>
                      <a:pt x="44" y="10"/>
                      <a:pt x="44" y="10"/>
                    </a:cubicBezTo>
                    <a:cubicBezTo>
                      <a:pt x="44" y="40"/>
                      <a:pt x="44" y="40"/>
                      <a:pt x="44" y="40"/>
                    </a:cubicBezTo>
                    <a:cubicBezTo>
                      <a:pt x="44" y="43"/>
                      <a:pt x="46" y="45"/>
                      <a:pt x="49" y="45"/>
                    </a:cubicBezTo>
                    <a:cubicBezTo>
                      <a:pt x="52" y="45"/>
                      <a:pt x="54" y="43"/>
                      <a:pt x="54" y="40"/>
                    </a:cubicBezTo>
                    <a:cubicBezTo>
                      <a:pt x="54" y="8"/>
                      <a:pt x="54" y="8"/>
                      <a:pt x="54" y="8"/>
                    </a:cubicBezTo>
                    <a:cubicBezTo>
                      <a:pt x="54" y="6"/>
                      <a:pt x="53" y="5"/>
                      <a:pt x="53" y="4"/>
                    </a:cubicBezTo>
                    <a:cubicBezTo>
                      <a:pt x="52" y="2"/>
                      <a:pt x="49" y="1"/>
                      <a:pt x="47" y="0"/>
                    </a:cubicBezTo>
                    <a:cubicBezTo>
                      <a:pt x="46" y="0"/>
                      <a:pt x="45" y="0"/>
                      <a:pt x="45" y="0"/>
                    </a:cubicBezTo>
                    <a:cubicBezTo>
                      <a:pt x="43" y="0"/>
                      <a:pt x="43" y="0"/>
                      <a:pt x="43" y="0"/>
                    </a:cubicBezTo>
                    <a:cubicBezTo>
                      <a:pt x="42" y="0"/>
                      <a:pt x="42" y="0"/>
                      <a:pt x="42" y="0"/>
                    </a:cubicBezTo>
                    <a:cubicBezTo>
                      <a:pt x="40" y="0"/>
                      <a:pt x="40" y="0"/>
                      <a:pt x="40" y="0"/>
                    </a:cubicBezTo>
                    <a:cubicBezTo>
                      <a:pt x="11" y="0"/>
                      <a:pt x="11" y="0"/>
                      <a:pt x="11" y="0"/>
                    </a:cubicBezTo>
                    <a:cubicBezTo>
                      <a:pt x="11" y="0"/>
                      <a:pt x="11" y="0"/>
                      <a:pt x="11" y="0"/>
                    </a:cubicBezTo>
                    <a:cubicBezTo>
                      <a:pt x="11" y="0"/>
                      <a:pt x="11" y="0"/>
                      <a:pt x="11" y="0"/>
                    </a:cubicBezTo>
                    <a:cubicBezTo>
                      <a:pt x="11" y="0"/>
                      <a:pt x="11" y="0"/>
                      <a:pt x="11" y="0"/>
                    </a:cubicBezTo>
                    <a:cubicBezTo>
                      <a:pt x="11" y="0"/>
                      <a:pt x="11" y="0"/>
                      <a:pt x="11" y="0"/>
                    </a:cubicBezTo>
                    <a:cubicBezTo>
                      <a:pt x="11" y="0"/>
                      <a:pt x="11" y="0"/>
                      <a:pt x="11" y="0"/>
                    </a:cubicBezTo>
                    <a:cubicBezTo>
                      <a:pt x="10" y="0"/>
                      <a:pt x="9" y="0"/>
                      <a:pt x="7" y="0"/>
                    </a:cubicBezTo>
                    <a:cubicBezTo>
                      <a:pt x="4" y="1"/>
                      <a:pt x="0" y="3"/>
                      <a:pt x="0" y="8"/>
                    </a:cubicBezTo>
                    <a:cubicBezTo>
                      <a:pt x="0" y="8"/>
                      <a:pt x="0" y="8"/>
                      <a:pt x="0" y="8"/>
                    </a:cubicBezTo>
                    <a:cubicBezTo>
                      <a:pt x="0" y="8"/>
                      <a:pt x="0" y="8"/>
                      <a:pt x="0" y="8"/>
                    </a:cubicBezTo>
                    <a:cubicBezTo>
                      <a:pt x="0" y="40"/>
                      <a:pt x="0" y="40"/>
                      <a:pt x="0" y="40"/>
                    </a:cubicBezTo>
                    <a:cubicBezTo>
                      <a:pt x="0" y="43"/>
                      <a:pt x="2" y="45"/>
                      <a:pt x="5" y="45"/>
                    </a:cubicBezTo>
                    <a:cubicBezTo>
                      <a:pt x="8" y="45"/>
                      <a:pt x="10" y="43"/>
                      <a:pt x="10" y="40"/>
                    </a:cubicBezTo>
                    <a:cubicBezTo>
                      <a:pt x="10" y="10"/>
                      <a:pt x="10" y="10"/>
                      <a:pt x="10" y="10"/>
                    </a:cubicBezTo>
                    <a:cubicBezTo>
                      <a:pt x="11" y="10"/>
                      <a:pt x="11" y="10"/>
                      <a:pt x="11" y="10"/>
                    </a:cubicBezTo>
                    <a:cubicBezTo>
                      <a:pt x="11" y="50"/>
                      <a:pt x="11" y="50"/>
                      <a:pt x="11" y="50"/>
                    </a:cubicBezTo>
                    <a:cubicBezTo>
                      <a:pt x="11" y="50"/>
                      <a:pt x="11" y="50"/>
                      <a:pt x="11" y="50"/>
                    </a:cubicBezTo>
                    <a:cubicBezTo>
                      <a:pt x="11" y="50"/>
                      <a:pt x="11" y="50"/>
                      <a:pt x="11" y="51"/>
                    </a:cubicBezTo>
                    <a:cubicBezTo>
                      <a:pt x="11" y="92"/>
                      <a:pt x="11" y="92"/>
                      <a:pt x="11" y="92"/>
                    </a:cubicBezTo>
                    <a:cubicBezTo>
                      <a:pt x="24" y="92"/>
                      <a:pt x="24" y="92"/>
                      <a:pt x="24" y="92"/>
                    </a:cubicBezTo>
                    <a:lnTo>
                      <a:pt x="24" y="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4"/>
              <p:cNvSpPr>
                <a:spLocks/>
              </p:cNvSpPr>
              <p:nvPr/>
            </p:nvSpPr>
            <p:spPr bwMode="auto">
              <a:xfrm>
                <a:off x="3686" y="213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Oval 35"/>
              <p:cNvSpPr>
                <a:spLocks noChangeArrowheads="1"/>
              </p:cNvSpPr>
              <p:nvPr/>
            </p:nvSpPr>
            <p:spPr bwMode="auto">
              <a:xfrm>
                <a:off x="4304" y="1831"/>
                <a:ext cx="212" cy="21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6"/>
              <p:cNvSpPr>
                <a:spLocks/>
              </p:cNvSpPr>
              <p:nvPr/>
            </p:nvSpPr>
            <p:spPr bwMode="auto">
              <a:xfrm>
                <a:off x="4562" y="2065"/>
                <a:ext cx="19" cy="0"/>
              </a:xfrm>
              <a:custGeom>
                <a:avLst/>
                <a:gdLst>
                  <a:gd name="T0" fmla="*/ 2 w 2"/>
                  <a:gd name="T1" fmla="*/ 0 w 2"/>
                  <a:gd name="T2" fmla="*/ 0 w 2"/>
                  <a:gd name="T3" fmla="*/ 2 w 2"/>
                </a:gdLst>
                <a:ahLst/>
                <a:cxnLst>
                  <a:cxn ang="0">
                    <a:pos x="T0" y="0"/>
                  </a:cxn>
                  <a:cxn ang="0">
                    <a:pos x="T1" y="0"/>
                  </a:cxn>
                  <a:cxn ang="0">
                    <a:pos x="T2" y="0"/>
                  </a:cxn>
                  <a:cxn ang="0">
                    <a:pos x="T3" y="0"/>
                  </a:cxn>
                </a:cxnLst>
                <a:rect l="0" t="0" r="r" b="b"/>
                <a:pathLst>
                  <a:path w="2">
                    <a:moveTo>
                      <a:pt x="2" y="0"/>
                    </a:moveTo>
                    <a:cubicBezTo>
                      <a:pt x="1" y="0"/>
                      <a:pt x="0" y="0"/>
                      <a:pt x="0" y="0"/>
                    </a:cubicBezTo>
                    <a:cubicBezTo>
                      <a:pt x="0" y="0"/>
                      <a:pt x="0" y="0"/>
                      <a:pt x="0"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7"/>
              <p:cNvSpPr>
                <a:spLocks/>
              </p:cNvSpPr>
              <p:nvPr/>
            </p:nvSpPr>
            <p:spPr bwMode="auto">
              <a:xfrm>
                <a:off x="4249" y="206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8"/>
              <p:cNvSpPr>
                <a:spLocks/>
              </p:cNvSpPr>
              <p:nvPr/>
            </p:nvSpPr>
            <p:spPr bwMode="auto">
              <a:xfrm>
                <a:off x="4147" y="2065"/>
                <a:ext cx="526" cy="926"/>
              </a:xfrm>
              <a:custGeom>
                <a:avLst/>
                <a:gdLst>
                  <a:gd name="T0" fmla="*/ 25 w 57"/>
                  <a:gd name="T1" fmla="*/ 54 h 99"/>
                  <a:gd name="T2" fmla="*/ 25 w 57"/>
                  <a:gd name="T3" fmla="*/ 54 h 99"/>
                  <a:gd name="T4" fmla="*/ 25 w 57"/>
                  <a:gd name="T5" fmla="*/ 54 h 99"/>
                  <a:gd name="T6" fmla="*/ 29 w 57"/>
                  <a:gd name="T7" fmla="*/ 50 h 99"/>
                  <a:gd name="T8" fmla="*/ 32 w 57"/>
                  <a:gd name="T9" fmla="*/ 54 h 99"/>
                  <a:gd name="T10" fmla="*/ 32 w 57"/>
                  <a:gd name="T11" fmla="*/ 54 h 99"/>
                  <a:gd name="T12" fmla="*/ 32 w 57"/>
                  <a:gd name="T13" fmla="*/ 54 h 99"/>
                  <a:gd name="T14" fmla="*/ 32 w 57"/>
                  <a:gd name="T15" fmla="*/ 99 h 99"/>
                  <a:gd name="T16" fmla="*/ 45 w 57"/>
                  <a:gd name="T17" fmla="*/ 99 h 99"/>
                  <a:gd name="T18" fmla="*/ 45 w 57"/>
                  <a:gd name="T19" fmla="*/ 54 h 99"/>
                  <a:gd name="T20" fmla="*/ 45 w 57"/>
                  <a:gd name="T21" fmla="*/ 54 h 99"/>
                  <a:gd name="T22" fmla="*/ 45 w 57"/>
                  <a:gd name="T23" fmla="*/ 54 h 99"/>
                  <a:gd name="T24" fmla="*/ 45 w 57"/>
                  <a:gd name="T25" fmla="*/ 11 h 99"/>
                  <a:gd name="T26" fmla="*/ 47 w 57"/>
                  <a:gd name="T27" fmla="*/ 11 h 99"/>
                  <a:gd name="T28" fmla="*/ 47 w 57"/>
                  <a:gd name="T29" fmla="*/ 43 h 99"/>
                  <a:gd name="T30" fmla="*/ 52 w 57"/>
                  <a:gd name="T31" fmla="*/ 49 h 99"/>
                  <a:gd name="T32" fmla="*/ 57 w 57"/>
                  <a:gd name="T33" fmla="*/ 43 h 99"/>
                  <a:gd name="T34" fmla="*/ 57 w 57"/>
                  <a:gd name="T35" fmla="*/ 9 h 99"/>
                  <a:gd name="T36" fmla="*/ 56 w 57"/>
                  <a:gd name="T37" fmla="*/ 4 h 99"/>
                  <a:gd name="T38" fmla="*/ 50 w 57"/>
                  <a:gd name="T39" fmla="*/ 1 h 99"/>
                  <a:gd name="T40" fmla="*/ 47 w 57"/>
                  <a:gd name="T41" fmla="*/ 0 h 99"/>
                  <a:gd name="T42" fmla="*/ 45 w 57"/>
                  <a:gd name="T43" fmla="*/ 0 h 99"/>
                  <a:gd name="T44" fmla="*/ 45 w 57"/>
                  <a:gd name="T45" fmla="*/ 0 h 99"/>
                  <a:gd name="T46" fmla="*/ 42 w 57"/>
                  <a:gd name="T47" fmla="*/ 0 h 99"/>
                  <a:gd name="T48" fmla="*/ 12 w 57"/>
                  <a:gd name="T49" fmla="*/ 0 h 99"/>
                  <a:gd name="T50" fmla="*/ 11 w 57"/>
                  <a:gd name="T51" fmla="*/ 0 h 99"/>
                  <a:gd name="T52" fmla="*/ 11 w 57"/>
                  <a:gd name="T53" fmla="*/ 0 h 99"/>
                  <a:gd name="T54" fmla="*/ 11 w 57"/>
                  <a:gd name="T55" fmla="*/ 0 h 99"/>
                  <a:gd name="T56" fmla="*/ 11 w 57"/>
                  <a:gd name="T57" fmla="*/ 0 h 99"/>
                  <a:gd name="T58" fmla="*/ 11 w 57"/>
                  <a:gd name="T59" fmla="*/ 0 h 99"/>
                  <a:gd name="T60" fmla="*/ 7 w 57"/>
                  <a:gd name="T61" fmla="*/ 1 h 99"/>
                  <a:gd name="T62" fmla="*/ 0 w 57"/>
                  <a:gd name="T63" fmla="*/ 8 h 99"/>
                  <a:gd name="T64" fmla="*/ 0 w 57"/>
                  <a:gd name="T65" fmla="*/ 8 h 99"/>
                  <a:gd name="T66" fmla="*/ 0 w 57"/>
                  <a:gd name="T67" fmla="*/ 9 h 99"/>
                  <a:gd name="T68" fmla="*/ 0 w 57"/>
                  <a:gd name="T69" fmla="*/ 43 h 99"/>
                  <a:gd name="T70" fmla="*/ 5 w 57"/>
                  <a:gd name="T71" fmla="*/ 49 h 99"/>
                  <a:gd name="T72" fmla="*/ 10 w 57"/>
                  <a:gd name="T73" fmla="*/ 43 h 99"/>
                  <a:gd name="T74" fmla="*/ 10 w 57"/>
                  <a:gd name="T75" fmla="*/ 11 h 99"/>
                  <a:gd name="T76" fmla="*/ 12 w 57"/>
                  <a:gd name="T77" fmla="*/ 11 h 99"/>
                  <a:gd name="T78" fmla="*/ 12 w 57"/>
                  <a:gd name="T79" fmla="*/ 54 h 99"/>
                  <a:gd name="T80" fmla="*/ 12 w 57"/>
                  <a:gd name="T81" fmla="*/ 54 h 99"/>
                  <a:gd name="T82" fmla="*/ 12 w 57"/>
                  <a:gd name="T83" fmla="*/ 54 h 99"/>
                  <a:gd name="T84" fmla="*/ 12 w 57"/>
                  <a:gd name="T85" fmla="*/ 99 h 99"/>
                  <a:gd name="T86" fmla="*/ 25 w 57"/>
                  <a:gd name="T87" fmla="*/ 99 h 99"/>
                  <a:gd name="T88" fmla="*/ 25 w 57"/>
                  <a:gd name="T89" fmla="*/ 5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7" h="99">
                    <a:moveTo>
                      <a:pt x="25" y="54"/>
                    </a:moveTo>
                    <a:cubicBezTo>
                      <a:pt x="25" y="54"/>
                      <a:pt x="25" y="54"/>
                      <a:pt x="25" y="54"/>
                    </a:cubicBezTo>
                    <a:cubicBezTo>
                      <a:pt x="25" y="54"/>
                      <a:pt x="25" y="54"/>
                      <a:pt x="25" y="54"/>
                    </a:cubicBezTo>
                    <a:cubicBezTo>
                      <a:pt x="25" y="52"/>
                      <a:pt x="27" y="50"/>
                      <a:pt x="29" y="50"/>
                    </a:cubicBezTo>
                    <a:cubicBezTo>
                      <a:pt x="31" y="50"/>
                      <a:pt x="32" y="52"/>
                      <a:pt x="32" y="54"/>
                    </a:cubicBezTo>
                    <a:cubicBezTo>
                      <a:pt x="32" y="54"/>
                      <a:pt x="32" y="54"/>
                      <a:pt x="32" y="54"/>
                    </a:cubicBezTo>
                    <a:cubicBezTo>
                      <a:pt x="32" y="54"/>
                      <a:pt x="32" y="54"/>
                      <a:pt x="32" y="54"/>
                    </a:cubicBezTo>
                    <a:cubicBezTo>
                      <a:pt x="32" y="99"/>
                      <a:pt x="32" y="99"/>
                      <a:pt x="32" y="99"/>
                    </a:cubicBezTo>
                    <a:cubicBezTo>
                      <a:pt x="45" y="99"/>
                      <a:pt x="45" y="99"/>
                      <a:pt x="45" y="99"/>
                    </a:cubicBezTo>
                    <a:cubicBezTo>
                      <a:pt x="45" y="54"/>
                      <a:pt x="45" y="54"/>
                      <a:pt x="45" y="54"/>
                    </a:cubicBezTo>
                    <a:cubicBezTo>
                      <a:pt x="45" y="54"/>
                      <a:pt x="45" y="54"/>
                      <a:pt x="45" y="54"/>
                    </a:cubicBezTo>
                    <a:cubicBezTo>
                      <a:pt x="45" y="54"/>
                      <a:pt x="45" y="54"/>
                      <a:pt x="45" y="54"/>
                    </a:cubicBezTo>
                    <a:cubicBezTo>
                      <a:pt x="45" y="11"/>
                      <a:pt x="45" y="11"/>
                      <a:pt x="45" y="11"/>
                    </a:cubicBezTo>
                    <a:cubicBezTo>
                      <a:pt x="47" y="11"/>
                      <a:pt x="47" y="11"/>
                      <a:pt x="47" y="11"/>
                    </a:cubicBezTo>
                    <a:cubicBezTo>
                      <a:pt x="47" y="43"/>
                      <a:pt x="47" y="43"/>
                      <a:pt x="47" y="43"/>
                    </a:cubicBezTo>
                    <a:cubicBezTo>
                      <a:pt x="47" y="46"/>
                      <a:pt x="49" y="49"/>
                      <a:pt x="52" y="49"/>
                    </a:cubicBezTo>
                    <a:cubicBezTo>
                      <a:pt x="55" y="49"/>
                      <a:pt x="57" y="46"/>
                      <a:pt x="57" y="43"/>
                    </a:cubicBezTo>
                    <a:cubicBezTo>
                      <a:pt x="57" y="9"/>
                      <a:pt x="57" y="9"/>
                      <a:pt x="57" y="9"/>
                    </a:cubicBezTo>
                    <a:cubicBezTo>
                      <a:pt x="57" y="7"/>
                      <a:pt x="57" y="5"/>
                      <a:pt x="56" y="4"/>
                    </a:cubicBezTo>
                    <a:cubicBezTo>
                      <a:pt x="55" y="2"/>
                      <a:pt x="52" y="1"/>
                      <a:pt x="50" y="1"/>
                    </a:cubicBezTo>
                    <a:cubicBezTo>
                      <a:pt x="49" y="0"/>
                      <a:pt x="48" y="0"/>
                      <a:pt x="47" y="0"/>
                    </a:cubicBezTo>
                    <a:cubicBezTo>
                      <a:pt x="45" y="0"/>
                      <a:pt x="45" y="0"/>
                      <a:pt x="45" y="0"/>
                    </a:cubicBezTo>
                    <a:cubicBezTo>
                      <a:pt x="45" y="0"/>
                      <a:pt x="45" y="0"/>
                      <a:pt x="45" y="0"/>
                    </a:cubicBezTo>
                    <a:cubicBezTo>
                      <a:pt x="42" y="0"/>
                      <a:pt x="42" y="0"/>
                      <a:pt x="42" y="0"/>
                    </a:cubicBezTo>
                    <a:cubicBezTo>
                      <a:pt x="12" y="0"/>
                      <a:pt x="12" y="0"/>
                      <a:pt x="12" y="0"/>
                    </a:cubicBezTo>
                    <a:cubicBezTo>
                      <a:pt x="11" y="0"/>
                      <a:pt x="11" y="0"/>
                      <a:pt x="11" y="0"/>
                    </a:cubicBezTo>
                    <a:cubicBezTo>
                      <a:pt x="11" y="0"/>
                      <a:pt x="11" y="0"/>
                      <a:pt x="11" y="0"/>
                    </a:cubicBezTo>
                    <a:cubicBezTo>
                      <a:pt x="11" y="0"/>
                      <a:pt x="11" y="0"/>
                      <a:pt x="11" y="0"/>
                    </a:cubicBezTo>
                    <a:cubicBezTo>
                      <a:pt x="11" y="0"/>
                      <a:pt x="11" y="0"/>
                      <a:pt x="11" y="0"/>
                    </a:cubicBezTo>
                    <a:cubicBezTo>
                      <a:pt x="11" y="0"/>
                      <a:pt x="11" y="0"/>
                      <a:pt x="11" y="0"/>
                    </a:cubicBezTo>
                    <a:cubicBezTo>
                      <a:pt x="10" y="0"/>
                      <a:pt x="9" y="0"/>
                      <a:pt x="7" y="1"/>
                    </a:cubicBezTo>
                    <a:cubicBezTo>
                      <a:pt x="4" y="1"/>
                      <a:pt x="0" y="3"/>
                      <a:pt x="0" y="8"/>
                    </a:cubicBezTo>
                    <a:cubicBezTo>
                      <a:pt x="0" y="8"/>
                      <a:pt x="0" y="8"/>
                      <a:pt x="0" y="8"/>
                    </a:cubicBezTo>
                    <a:cubicBezTo>
                      <a:pt x="0" y="9"/>
                      <a:pt x="0" y="9"/>
                      <a:pt x="0" y="9"/>
                    </a:cubicBezTo>
                    <a:cubicBezTo>
                      <a:pt x="0" y="43"/>
                      <a:pt x="0" y="43"/>
                      <a:pt x="0" y="43"/>
                    </a:cubicBezTo>
                    <a:cubicBezTo>
                      <a:pt x="0" y="46"/>
                      <a:pt x="2" y="49"/>
                      <a:pt x="5" y="49"/>
                    </a:cubicBezTo>
                    <a:cubicBezTo>
                      <a:pt x="8" y="49"/>
                      <a:pt x="10" y="46"/>
                      <a:pt x="10" y="43"/>
                    </a:cubicBezTo>
                    <a:cubicBezTo>
                      <a:pt x="10" y="11"/>
                      <a:pt x="10" y="11"/>
                      <a:pt x="10" y="11"/>
                    </a:cubicBezTo>
                    <a:cubicBezTo>
                      <a:pt x="12" y="11"/>
                      <a:pt x="12" y="11"/>
                      <a:pt x="12" y="11"/>
                    </a:cubicBezTo>
                    <a:cubicBezTo>
                      <a:pt x="12" y="54"/>
                      <a:pt x="12" y="54"/>
                      <a:pt x="12" y="54"/>
                    </a:cubicBezTo>
                    <a:cubicBezTo>
                      <a:pt x="12" y="54"/>
                      <a:pt x="12" y="54"/>
                      <a:pt x="12" y="54"/>
                    </a:cubicBezTo>
                    <a:cubicBezTo>
                      <a:pt x="12" y="54"/>
                      <a:pt x="12" y="54"/>
                      <a:pt x="12" y="54"/>
                    </a:cubicBezTo>
                    <a:cubicBezTo>
                      <a:pt x="12" y="99"/>
                      <a:pt x="12" y="99"/>
                      <a:pt x="12" y="99"/>
                    </a:cubicBezTo>
                    <a:cubicBezTo>
                      <a:pt x="25" y="99"/>
                      <a:pt x="25" y="99"/>
                      <a:pt x="25" y="99"/>
                    </a:cubicBezTo>
                    <a:lnTo>
                      <a:pt x="2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Oval 39"/>
              <p:cNvSpPr>
                <a:spLocks noChangeArrowheads="1"/>
              </p:cNvSpPr>
              <p:nvPr/>
            </p:nvSpPr>
            <p:spPr bwMode="auto">
              <a:xfrm>
                <a:off x="4903" y="1747"/>
                <a:ext cx="231" cy="22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40"/>
              <p:cNvSpPr>
                <a:spLocks/>
              </p:cNvSpPr>
              <p:nvPr/>
            </p:nvSpPr>
            <p:spPr bwMode="auto">
              <a:xfrm>
                <a:off x="5180" y="1999"/>
                <a:ext cx="28" cy="0"/>
              </a:xfrm>
              <a:custGeom>
                <a:avLst/>
                <a:gdLst>
                  <a:gd name="T0" fmla="*/ 3 w 3"/>
                  <a:gd name="T1" fmla="*/ 0 w 3"/>
                  <a:gd name="T2" fmla="*/ 1 w 3"/>
                  <a:gd name="T3" fmla="*/ 3 w 3"/>
                </a:gdLst>
                <a:ahLst/>
                <a:cxnLst>
                  <a:cxn ang="0">
                    <a:pos x="T0" y="0"/>
                  </a:cxn>
                  <a:cxn ang="0">
                    <a:pos x="T1" y="0"/>
                  </a:cxn>
                  <a:cxn ang="0">
                    <a:pos x="T2" y="0"/>
                  </a:cxn>
                  <a:cxn ang="0">
                    <a:pos x="T3" y="0"/>
                  </a:cxn>
                </a:cxnLst>
                <a:rect l="0" t="0" r="r" b="b"/>
                <a:pathLst>
                  <a:path w="3">
                    <a:moveTo>
                      <a:pt x="3" y="0"/>
                    </a:moveTo>
                    <a:cubicBezTo>
                      <a:pt x="1" y="0"/>
                      <a:pt x="0" y="0"/>
                      <a:pt x="0" y="0"/>
                    </a:cubicBezTo>
                    <a:cubicBezTo>
                      <a:pt x="1" y="0"/>
                      <a:pt x="1" y="0"/>
                      <a:pt x="1"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1"/>
              <p:cNvSpPr>
                <a:spLocks/>
              </p:cNvSpPr>
              <p:nvPr/>
            </p:nvSpPr>
            <p:spPr bwMode="auto">
              <a:xfrm>
                <a:off x="4848" y="1999"/>
                <a:ext cx="9"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2"/>
              <p:cNvSpPr>
                <a:spLocks/>
              </p:cNvSpPr>
              <p:nvPr/>
            </p:nvSpPr>
            <p:spPr bwMode="auto">
              <a:xfrm>
                <a:off x="4737" y="1999"/>
                <a:ext cx="563" cy="992"/>
              </a:xfrm>
              <a:custGeom>
                <a:avLst/>
                <a:gdLst>
                  <a:gd name="T0" fmla="*/ 27 w 61"/>
                  <a:gd name="T1" fmla="*/ 58 h 106"/>
                  <a:gd name="T2" fmla="*/ 27 w 61"/>
                  <a:gd name="T3" fmla="*/ 57 h 106"/>
                  <a:gd name="T4" fmla="*/ 27 w 61"/>
                  <a:gd name="T5" fmla="*/ 57 h 106"/>
                  <a:gd name="T6" fmla="*/ 31 w 61"/>
                  <a:gd name="T7" fmla="*/ 53 h 106"/>
                  <a:gd name="T8" fmla="*/ 35 w 61"/>
                  <a:gd name="T9" fmla="*/ 57 h 106"/>
                  <a:gd name="T10" fmla="*/ 35 w 61"/>
                  <a:gd name="T11" fmla="*/ 57 h 106"/>
                  <a:gd name="T12" fmla="*/ 35 w 61"/>
                  <a:gd name="T13" fmla="*/ 58 h 106"/>
                  <a:gd name="T14" fmla="*/ 35 w 61"/>
                  <a:gd name="T15" fmla="*/ 106 h 106"/>
                  <a:gd name="T16" fmla="*/ 49 w 61"/>
                  <a:gd name="T17" fmla="*/ 106 h 106"/>
                  <a:gd name="T18" fmla="*/ 49 w 61"/>
                  <a:gd name="T19" fmla="*/ 58 h 106"/>
                  <a:gd name="T20" fmla="*/ 49 w 61"/>
                  <a:gd name="T21" fmla="*/ 57 h 106"/>
                  <a:gd name="T22" fmla="*/ 49 w 61"/>
                  <a:gd name="T23" fmla="*/ 57 h 106"/>
                  <a:gd name="T24" fmla="*/ 49 w 61"/>
                  <a:gd name="T25" fmla="*/ 11 h 106"/>
                  <a:gd name="T26" fmla="*/ 50 w 61"/>
                  <a:gd name="T27" fmla="*/ 11 h 106"/>
                  <a:gd name="T28" fmla="*/ 50 w 61"/>
                  <a:gd name="T29" fmla="*/ 46 h 106"/>
                  <a:gd name="T30" fmla="*/ 56 w 61"/>
                  <a:gd name="T31" fmla="*/ 52 h 106"/>
                  <a:gd name="T32" fmla="*/ 61 w 61"/>
                  <a:gd name="T33" fmla="*/ 46 h 106"/>
                  <a:gd name="T34" fmla="*/ 61 w 61"/>
                  <a:gd name="T35" fmla="*/ 9 h 106"/>
                  <a:gd name="T36" fmla="*/ 60 w 61"/>
                  <a:gd name="T37" fmla="*/ 4 h 106"/>
                  <a:gd name="T38" fmla="*/ 54 w 61"/>
                  <a:gd name="T39" fmla="*/ 0 h 106"/>
                  <a:gd name="T40" fmla="*/ 51 w 61"/>
                  <a:gd name="T41" fmla="*/ 0 h 106"/>
                  <a:gd name="T42" fmla="*/ 49 w 61"/>
                  <a:gd name="T43" fmla="*/ 0 h 106"/>
                  <a:gd name="T44" fmla="*/ 48 w 61"/>
                  <a:gd name="T45" fmla="*/ 0 h 106"/>
                  <a:gd name="T46" fmla="*/ 46 w 61"/>
                  <a:gd name="T47" fmla="*/ 0 h 106"/>
                  <a:gd name="T48" fmla="*/ 13 w 61"/>
                  <a:gd name="T49" fmla="*/ 0 h 106"/>
                  <a:gd name="T50" fmla="*/ 12 w 61"/>
                  <a:gd name="T51" fmla="*/ 0 h 106"/>
                  <a:gd name="T52" fmla="*/ 12 w 61"/>
                  <a:gd name="T53" fmla="*/ 0 h 106"/>
                  <a:gd name="T54" fmla="*/ 13 w 61"/>
                  <a:gd name="T55" fmla="*/ 0 h 106"/>
                  <a:gd name="T56" fmla="*/ 12 w 61"/>
                  <a:gd name="T57" fmla="*/ 0 h 106"/>
                  <a:gd name="T58" fmla="*/ 12 w 61"/>
                  <a:gd name="T59" fmla="*/ 0 h 106"/>
                  <a:gd name="T60" fmla="*/ 8 w 61"/>
                  <a:gd name="T61" fmla="*/ 0 h 106"/>
                  <a:gd name="T62" fmla="*/ 0 w 61"/>
                  <a:gd name="T63" fmla="*/ 8 h 106"/>
                  <a:gd name="T64" fmla="*/ 0 w 61"/>
                  <a:gd name="T65" fmla="*/ 8 h 106"/>
                  <a:gd name="T66" fmla="*/ 0 w 61"/>
                  <a:gd name="T67" fmla="*/ 9 h 106"/>
                  <a:gd name="T68" fmla="*/ 0 w 61"/>
                  <a:gd name="T69" fmla="*/ 46 h 106"/>
                  <a:gd name="T70" fmla="*/ 6 w 61"/>
                  <a:gd name="T71" fmla="*/ 52 h 106"/>
                  <a:gd name="T72" fmla="*/ 11 w 61"/>
                  <a:gd name="T73" fmla="*/ 46 h 106"/>
                  <a:gd name="T74" fmla="*/ 11 w 61"/>
                  <a:gd name="T75" fmla="*/ 11 h 106"/>
                  <a:gd name="T76" fmla="*/ 13 w 61"/>
                  <a:gd name="T77" fmla="*/ 11 h 106"/>
                  <a:gd name="T78" fmla="*/ 13 w 61"/>
                  <a:gd name="T79" fmla="*/ 57 h 106"/>
                  <a:gd name="T80" fmla="*/ 13 w 61"/>
                  <a:gd name="T81" fmla="*/ 57 h 106"/>
                  <a:gd name="T82" fmla="*/ 13 w 61"/>
                  <a:gd name="T83" fmla="*/ 58 h 106"/>
                  <a:gd name="T84" fmla="*/ 13 w 61"/>
                  <a:gd name="T85" fmla="*/ 106 h 106"/>
                  <a:gd name="T86" fmla="*/ 27 w 61"/>
                  <a:gd name="T87" fmla="*/ 106 h 106"/>
                  <a:gd name="T88" fmla="*/ 27 w 61"/>
                  <a:gd name="T89" fmla="*/ 5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 h="106">
                    <a:moveTo>
                      <a:pt x="27" y="58"/>
                    </a:moveTo>
                    <a:cubicBezTo>
                      <a:pt x="27" y="57"/>
                      <a:pt x="27" y="57"/>
                      <a:pt x="27" y="57"/>
                    </a:cubicBezTo>
                    <a:cubicBezTo>
                      <a:pt x="27" y="57"/>
                      <a:pt x="27" y="57"/>
                      <a:pt x="27" y="57"/>
                    </a:cubicBezTo>
                    <a:cubicBezTo>
                      <a:pt x="27" y="55"/>
                      <a:pt x="29" y="53"/>
                      <a:pt x="31" y="53"/>
                    </a:cubicBezTo>
                    <a:cubicBezTo>
                      <a:pt x="33" y="53"/>
                      <a:pt x="35" y="55"/>
                      <a:pt x="35" y="57"/>
                    </a:cubicBezTo>
                    <a:cubicBezTo>
                      <a:pt x="35" y="57"/>
                      <a:pt x="35" y="57"/>
                      <a:pt x="35" y="57"/>
                    </a:cubicBezTo>
                    <a:cubicBezTo>
                      <a:pt x="35" y="57"/>
                      <a:pt x="35" y="57"/>
                      <a:pt x="35" y="58"/>
                    </a:cubicBezTo>
                    <a:cubicBezTo>
                      <a:pt x="35" y="106"/>
                      <a:pt x="35" y="106"/>
                      <a:pt x="35" y="106"/>
                    </a:cubicBezTo>
                    <a:cubicBezTo>
                      <a:pt x="49" y="106"/>
                      <a:pt x="49" y="106"/>
                      <a:pt x="49" y="106"/>
                    </a:cubicBezTo>
                    <a:cubicBezTo>
                      <a:pt x="49" y="58"/>
                      <a:pt x="49" y="58"/>
                      <a:pt x="49" y="58"/>
                    </a:cubicBezTo>
                    <a:cubicBezTo>
                      <a:pt x="49" y="57"/>
                      <a:pt x="49" y="57"/>
                      <a:pt x="49" y="57"/>
                    </a:cubicBezTo>
                    <a:cubicBezTo>
                      <a:pt x="49" y="57"/>
                      <a:pt x="49" y="57"/>
                      <a:pt x="49" y="57"/>
                    </a:cubicBezTo>
                    <a:cubicBezTo>
                      <a:pt x="49" y="11"/>
                      <a:pt x="49" y="11"/>
                      <a:pt x="49" y="11"/>
                    </a:cubicBezTo>
                    <a:cubicBezTo>
                      <a:pt x="50" y="11"/>
                      <a:pt x="50" y="11"/>
                      <a:pt x="50" y="11"/>
                    </a:cubicBezTo>
                    <a:cubicBezTo>
                      <a:pt x="50" y="46"/>
                      <a:pt x="50" y="46"/>
                      <a:pt x="50" y="46"/>
                    </a:cubicBezTo>
                    <a:cubicBezTo>
                      <a:pt x="50" y="49"/>
                      <a:pt x="53" y="52"/>
                      <a:pt x="56" y="52"/>
                    </a:cubicBezTo>
                    <a:cubicBezTo>
                      <a:pt x="59" y="52"/>
                      <a:pt x="61" y="49"/>
                      <a:pt x="61" y="46"/>
                    </a:cubicBezTo>
                    <a:cubicBezTo>
                      <a:pt x="61" y="9"/>
                      <a:pt x="61" y="9"/>
                      <a:pt x="61" y="9"/>
                    </a:cubicBezTo>
                    <a:cubicBezTo>
                      <a:pt x="61" y="7"/>
                      <a:pt x="61" y="5"/>
                      <a:pt x="60" y="4"/>
                    </a:cubicBezTo>
                    <a:cubicBezTo>
                      <a:pt x="59" y="2"/>
                      <a:pt x="56" y="1"/>
                      <a:pt x="54" y="0"/>
                    </a:cubicBezTo>
                    <a:cubicBezTo>
                      <a:pt x="53" y="0"/>
                      <a:pt x="52" y="0"/>
                      <a:pt x="51" y="0"/>
                    </a:cubicBezTo>
                    <a:cubicBezTo>
                      <a:pt x="49" y="0"/>
                      <a:pt x="49" y="0"/>
                      <a:pt x="49" y="0"/>
                    </a:cubicBezTo>
                    <a:cubicBezTo>
                      <a:pt x="48" y="0"/>
                      <a:pt x="48" y="0"/>
                      <a:pt x="48" y="0"/>
                    </a:cubicBezTo>
                    <a:cubicBezTo>
                      <a:pt x="46" y="0"/>
                      <a:pt x="46" y="0"/>
                      <a:pt x="46" y="0"/>
                    </a:cubicBezTo>
                    <a:cubicBezTo>
                      <a:pt x="13" y="0"/>
                      <a:pt x="13" y="0"/>
                      <a:pt x="13" y="0"/>
                    </a:cubicBezTo>
                    <a:cubicBezTo>
                      <a:pt x="12" y="0"/>
                      <a:pt x="12" y="0"/>
                      <a:pt x="12" y="0"/>
                    </a:cubicBezTo>
                    <a:cubicBezTo>
                      <a:pt x="12" y="0"/>
                      <a:pt x="12" y="0"/>
                      <a:pt x="12" y="0"/>
                    </a:cubicBezTo>
                    <a:cubicBezTo>
                      <a:pt x="12" y="0"/>
                      <a:pt x="13" y="0"/>
                      <a:pt x="13" y="0"/>
                    </a:cubicBezTo>
                    <a:cubicBezTo>
                      <a:pt x="13" y="0"/>
                      <a:pt x="13" y="0"/>
                      <a:pt x="12" y="0"/>
                    </a:cubicBezTo>
                    <a:cubicBezTo>
                      <a:pt x="12" y="0"/>
                      <a:pt x="12" y="0"/>
                      <a:pt x="12" y="0"/>
                    </a:cubicBezTo>
                    <a:cubicBezTo>
                      <a:pt x="11" y="0"/>
                      <a:pt x="10" y="0"/>
                      <a:pt x="8" y="0"/>
                    </a:cubicBezTo>
                    <a:cubicBezTo>
                      <a:pt x="4" y="1"/>
                      <a:pt x="0" y="3"/>
                      <a:pt x="0" y="8"/>
                    </a:cubicBezTo>
                    <a:cubicBezTo>
                      <a:pt x="0" y="8"/>
                      <a:pt x="0" y="8"/>
                      <a:pt x="0" y="8"/>
                    </a:cubicBezTo>
                    <a:cubicBezTo>
                      <a:pt x="0" y="9"/>
                      <a:pt x="0" y="9"/>
                      <a:pt x="0" y="9"/>
                    </a:cubicBezTo>
                    <a:cubicBezTo>
                      <a:pt x="0" y="46"/>
                      <a:pt x="0" y="46"/>
                      <a:pt x="0" y="46"/>
                    </a:cubicBezTo>
                    <a:cubicBezTo>
                      <a:pt x="0" y="49"/>
                      <a:pt x="3" y="52"/>
                      <a:pt x="6" y="52"/>
                    </a:cubicBezTo>
                    <a:cubicBezTo>
                      <a:pt x="9" y="52"/>
                      <a:pt x="11" y="49"/>
                      <a:pt x="11" y="46"/>
                    </a:cubicBezTo>
                    <a:cubicBezTo>
                      <a:pt x="11" y="11"/>
                      <a:pt x="11" y="11"/>
                      <a:pt x="11" y="11"/>
                    </a:cubicBezTo>
                    <a:cubicBezTo>
                      <a:pt x="13" y="11"/>
                      <a:pt x="13" y="11"/>
                      <a:pt x="13" y="11"/>
                    </a:cubicBezTo>
                    <a:cubicBezTo>
                      <a:pt x="13" y="57"/>
                      <a:pt x="13" y="57"/>
                      <a:pt x="13" y="57"/>
                    </a:cubicBezTo>
                    <a:cubicBezTo>
                      <a:pt x="13" y="57"/>
                      <a:pt x="13" y="57"/>
                      <a:pt x="13" y="57"/>
                    </a:cubicBezTo>
                    <a:cubicBezTo>
                      <a:pt x="13" y="57"/>
                      <a:pt x="13" y="57"/>
                      <a:pt x="13" y="58"/>
                    </a:cubicBezTo>
                    <a:cubicBezTo>
                      <a:pt x="13" y="106"/>
                      <a:pt x="13" y="106"/>
                      <a:pt x="13" y="106"/>
                    </a:cubicBezTo>
                    <a:cubicBezTo>
                      <a:pt x="27" y="106"/>
                      <a:pt x="27" y="106"/>
                      <a:pt x="27" y="106"/>
                    </a:cubicBezTo>
                    <a:lnTo>
                      <a:pt x="27"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49" name="组合 48">
            <a:extLst>
              <a:ext uri="{FF2B5EF4-FFF2-40B4-BE49-F238E27FC236}">
                <a16:creationId xmlns:a16="http://schemas.microsoft.com/office/drawing/2014/main" id="{EE29DEE8-50A2-4553-A529-B784008CCD8E}"/>
              </a:ext>
            </a:extLst>
          </p:cNvPr>
          <p:cNvGrpSpPr/>
          <p:nvPr/>
        </p:nvGrpSpPr>
        <p:grpSpPr>
          <a:xfrm>
            <a:off x="0" y="247949"/>
            <a:ext cx="12192000" cy="400110"/>
            <a:chOff x="0" y="247949"/>
            <a:chExt cx="12192000" cy="400110"/>
          </a:xfrm>
        </p:grpSpPr>
        <p:sp>
          <p:nvSpPr>
            <p:cNvPr id="50" name="矩形 49">
              <a:extLst>
                <a:ext uri="{FF2B5EF4-FFF2-40B4-BE49-F238E27FC236}">
                  <a16:creationId xmlns:a16="http://schemas.microsoft.com/office/drawing/2014/main" id="{127667ED-5485-4C4B-9336-8AB751B23888}"/>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TextBox 27">
              <a:extLst>
                <a:ext uri="{FF2B5EF4-FFF2-40B4-BE49-F238E27FC236}">
                  <a16:creationId xmlns:a16="http://schemas.microsoft.com/office/drawing/2014/main" id="{EB224413-3F9D-42F1-9F97-9FB00515DD08}"/>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04 </a:t>
              </a:r>
              <a:r>
                <a:rPr lang="zh-CN" altLang="en-US" sz="2000" spc="600" dirty="0">
                  <a:solidFill>
                    <a:srgbClr val="084772"/>
                  </a:solidFill>
                  <a:latin typeface="微软雅黑" panose="020B0503020204020204" pitchFamily="34" charset="-122"/>
                  <a:ea typeface="微软雅黑" panose="020B0503020204020204" pitchFamily="34" charset="-122"/>
                </a:rPr>
                <a:t>实践总结建议</a:t>
              </a:r>
            </a:p>
          </p:txBody>
        </p:sp>
        <p:sp>
          <p:nvSpPr>
            <p:cNvPr id="52" name="矩形 51">
              <a:extLst>
                <a:ext uri="{FF2B5EF4-FFF2-40B4-BE49-F238E27FC236}">
                  <a16:creationId xmlns:a16="http://schemas.microsoft.com/office/drawing/2014/main" id="{E9FBD967-67A0-4279-A88B-E47634A6DE66}"/>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79636510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62"/>
                                        </p:tgtEl>
                                        <p:attrNameLst>
                                          <p:attrName>style.visibility</p:attrName>
                                        </p:attrNameLst>
                                      </p:cBhvr>
                                      <p:to>
                                        <p:strVal val="visible"/>
                                      </p:to>
                                    </p:set>
                                    <p:animEffect transition="in" filter="wipe(left)">
                                      <p:cBhvr>
                                        <p:cTn id="7" dur="500"/>
                                        <p:tgtEl>
                                          <p:spTgt spid="66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63"/>
                                        </p:tgtEl>
                                        <p:attrNameLst>
                                          <p:attrName>style.visibility</p:attrName>
                                        </p:attrNameLst>
                                      </p:cBhvr>
                                      <p:to>
                                        <p:strVal val="visible"/>
                                      </p:to>
                                    </p:set>
                                    <p:animEffect transition="in" filter="wipe(left)">
                                      <p:cBhvr>
                                        <p:cTn id="10" dur="500"/>
                                        <p:tgtEl>
                                          <p:spTgt spid="6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2" grpId="0"/>
      <p:bldP spid="66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1601165" y="2668993"/>
            <a:ext cx="2071155" cy="2074841"/>
          </a:xfrm>
          <a:prstGeom prst="ellipse">
            <a:avLst/>
          </a:prstGeom>
          <a:noFill/>
          <a:ln w="28575">
            <a:solidFill>
              <a:srgbClr val="08477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椭圆 1"/>
          <p:cNvSpPr/>
          <p:nvPr/>
        </p:nvSpPr>
        <p:spPr>
          <a:xfrm>
            <a:off x="3192388" y="1683341"/>
            <a:ext cx="2880000" cy="2880000"/>
          </a:xfrm>
          <a:prstGeom prst="ellipse">
            <a:avLst/>
          </a:prstGeom>
          <a:blipFill dpi="0" rotWithShape="1">
            <a:blip r:embed="rId3"/>
            <a:srcRect/>
            <a:stretch>
              <a:fillRect l="-21000" t="1000" r="-19000" b="-2000"/>
            </a:stretch>
          </a:blipFill>
          <a:ln w="152400">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1" name="椭圆 10"/>
          <p:cNvSpPr/>
          <p:nvPr/>
        </p:nvSpPr>
        <p:spPr>
          <a:xfrm>
            <a:off x="3084388" y="4206508"/>
            <a:ext cx="1548000" cy="1548000"/>
          </a:xfrm>
          <a:prstGeom prst="ellipse">
            <a:avLst/>
          </a:prstGeom>
          <a:solidFill>
            <a:srgbClr val="3D3836"/>
          </a:soli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7" name="组合 16"/>
          <p:cNvGrpSpPr/>
          <p:nvPr/>
        </p:nvGrpSpPr>
        <p:grpSpPr>
          <a:xfrm>
            <a:off x="5238073" y="4743832"/>
            <a:ext cx="946099" cy="790093"/>
            <a:chOff x="5278205" y="4581140"/>
            <a:chExt cx="1657101" cy="1485789"/>
          </a:xfrm>
          <a:solidFill>
            <a:srgbClr val="084772"/>
          </a:solidFill>
        </p:grpSpPr>
        <p:sp>
          <p:nvSpPr>
            <p:cNvPr id="16" name="任意多边形 15"/>
            <p:cNvSpPr/>
            <p:nvPr/>
          </p:nvSpPr>
          <p:spPr>
            <a:xfrm>
              <a:off x="5278205" y="4581140"/>
              <a:ext cx="700732" cy="1485789"/>
            </a:xfrm>
            <a:custGeom>
              <a:avLst/>
              <a:gdLst/>
              <a:ahLst/>
              <a:cxnLst/>
              <a:rect l="l" t="t" r="r" b="b"/>
              <a:pathLst>
                <a:path w="700732" h="1485789">
                  <a:moveTo>
                    <a:pt x="0" y="0"/>
                  </a:moveTo>
                  <a:lnTo>
                    <a:pt x="700199" y="0"/>
                  </a:lnTo>
                  <a:lnTo>
                    <a:pt x="700199" y="563575"/>
                  </a:lnTo>
                  <a:cubicBezTo>
                    <a:pt x="711584" y="984833"/>
                    <a:pt x="540804" y="1292238"/>
                    <a:pt x="187858" y="1485789"/>
                  </a:cubicBezTo>
                  <a:lnTo>
                    <a:pt x="17078" y="1315008"/>
                  </a:lnTo>
                  <a:cubicBezTo>
                    <a:pt x="244785" y="1155613"/>
                    <a:pt x="358638" y="956370"/>
                    <a:pt x="358638" y="717277"/>
                  </a:cubicBezTo>
                  <a:cubicBezTo>
                    <a:pt x="210629" y="717277"/>
                    <a:pt x="91082" y="717277"/>
                    <a:pt x="0" y="717277"/>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5" name="任意多边形 14"/>
            <p:cNvSpPr/>
            <p:nvPr/>
          </p:nvSpPr>
          <p:spPr>
            <a:xfrm>
              <a:off x="6234574" y="4581140"/>
              <a:ext cx="700732" cy="1485789"/>
            </a:xfrm>
            <a:custGeom>
              <a:avLst/>
              <a:gdLst/>
              <a:ahLst/>
              <a:cxnLst/>
              <a:rect l="l" t="t" r="r" b="b"/>
              <a:pathLst>
                <a:path w="700732" h="1485789">
                  <a:moveTo>
                    <a:pt x="0" y="0"/>
                  </a:moveTo>
                  <a:lnTo>
                    <a:pt x="700199" y="0"/>
                  </a:lnTo>
                  <a:lnTo>
                    <a:pt x="700199" y="563575"/>
                  </a:lnTo>
                  <a:cubicBezTo>
                    <a:pt x="711585" y="984833"/>
                    <a:pt x="540804" y="1292238"/>
                    <a:pt x="187859" y="1485789"/>
                  </a:cubicBezTo>
                  <a:lnTo>
                    <a:pt x="0" y="1315008"/>
                  </a:lnTo>
                  <a:cubicBezTo>
                    <a:pt x="216322" y="1166999"/>
                    <a:pt x="335868" y="967755"/>
                    <a:pt x="358639" y="717277"/>
                  </a:cubicBezTo>
                  <a:cubicBezTo>
                    <a:pt x="210629" y="717277"/>
                    <a:pt x="91083" y="717277"/>
                    <a:pt x="0" y="717277"/>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18" name="文本框 17"/>
          <p:cNvSpPr txBox="1"/>
          <p:nvPr/>
        </p:nvSpPr>
        <p:spPr>
          <a:xfrm>
            <a:off x="6894425" y="1701501"/>
            <a:ext cx="4271749" cy="1569660"/>
          </a:xfrm>
          <a:prstGeom prst="rect">
            <a:avLst/>
          </a:prstGeom>
          <a:noFill/>
        </p:spPr>
        <p:txBody>
          <a:bodyPr wrap="square" rtlCol="0">
            <a:spAutoFit/>
          </a:bodyPr>
          <a:lstStyle/>
          <a:p>
            <a:r>
              <a:rPr lang="en-US" altLang="zh-CN" sz="4800" b="1" dirty="0">
                <a:solidFill>
                  <a:srgbClr val="084772"/>
                </a:solidFill>
                <a:latin typeface="方正兰亭粗黑简体" panose="02000000000000000000" pitchFamily="2" charset="-122"/>
                <a:ea typeface="方正兰亭粗黑简体" panose="02000000000000000000" pitchFamily="2" charset="-122"/>
              </a:rPr>
              <a:t> Navigate </a:t>
            </a:r>
          </a:p>
          <a:p>
            <a:r>
              <a:rPr lang="en-US" altLang="zh-CN" sz="4800" b="1" dirty="0">
                <a:solidFill>
                  <a:srgbClr val="084772"/>
                </a:solidFill>
                <a:latin typeface="方正兰亭粗黑简体" panose="02000000000000000000" pitchFamily="2" charset="-122"/>
                <a:ea typeface="方正兰亭粗黑简体" panose="02000000000000000000" pitchFamily="2" charset="-122"/>
              </a:rPr>
              <a:t> the Future</a:t>
            </a:r>
            <a:endParaRPr lang="zh-CN" altLang="en-US" sz="4800" b="1" dirty="0">
              <a:solidFill>
                <a:srgbClr val="084772"/>
              </a:solidFill>
              <a:latin typeface="方正兰亭粗黑简体" panose="02000000000000000000" pitchFamily="2" charset="-122"/>
              <a:ea typeface="方正兰亭粗黑简体" panose="02000000000000000000" pitchFamily="2" charset="-122"/>
            </a:endParaRPr>
          </a:p>
        </p:txBody>
      </p:sp>
      <p:sp>
        <p:nvSpPr>
          <p:cNvPr id="19" name="TextBox 29"/>
          <p:cNvSpPr txBox="1"/>
          <p:nvPr/>
        </p:nvSpPr>
        <p:spPr>
          <a:xfrm>
            <a:off x="7032457" y="3586839"/>
            <a:ext cx="3332593" cy="1167499"/>
          </a:xfrm>
          <a:prstGeom prst="rect">
            <a:avLst/>
          </a:prstGeom>
          <a:noFill/>
        </p:spPr>
        <p:txBody>
          <a:bodyPr wrap="square" rtlCol="0">
            <a:spAutoFit/>
          </a:bodyPr>
          <a:lstStyle/>
          <a:p>
            <a:pPr>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a:t>
            </a:r>
            <a:endParaRPr lang="zh-CN" altLang="en-US" sz="1200" dirty="0">
              <a:solidFill>
                <a:srgbClr val="000000"/>
              </a:solidFill>
              <a:latin typeface="华文细黑" panose="02010600040101010101" pitchFamily="2" charset="-122"/>
              <a:ea typeface="华文细黑" panose="02010600040101010101" pitchFamily="2" charset="-122"/>
            </a:endParaRPr>
          </a:p>
        </p:txBody>
      </p:sp>
      <p:grpSp>
        <p:nvGrpSpPr>
          <p:cNvPr id="21" name="组合 20"/>
          <p:cNvGrpSpPr/>
          <p:nvPr/>
        </p:nvGrpSpPr>
        <p:grpSpPr>
          <a:xfrm>
            <a:off x="3373420" y="4672525"/>
            <a:ext cx="986475" cy="765512"/>
            <a:chOff x="1326496" y="4283251"/>
            <a:chExt cx="1129493" cy="796573"/>
          </a:xfrm>
        </p:grpSpPr>
        <p:cxnSp>
          <p:nvCxnSpPr>
            <p:cNvPr id="22" name="直接连接符 21"/>
            <p:cNvCxnSpPr/>
            <p:nvPr/>
          </p:nvCxnSpPr>
          <p:spPr>
            <a:xfrm>
              <a:off x="1537989" y="4295029"/>
              <a:ext cx="698725" cy="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2236914" y="4298775"/>
              <a:ext cx="219075" cy="21907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1899269" y="4524375"/>
              <a:ext cx="555448" cy="55544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flipV="1">
              <a:off x="1328513" y="4514850"/>
              <a:ext cx="545924" cy="54592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1326496" y="4308299"/>
              <a:ext cx="206551" cy="206551"/>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356343" y="4527374"/>
              <a:ext cx="10763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flipV="1">
              <a:off x="1572178" y="4536899"/>
              <a:ext cx="314326" cy="52387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flipV="1">
              <a:off x="1769466" y="4527374"/>
              <a:ext cx="123826" cy="53340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1889743" y="4527374"/>
              <a:ext cx="124669" cy="5334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1889743" y="4527374"/>
              <a:ext cx="333375" cy="5334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558860" y="4311585"/>
              <a:ext cx="218255" cy="21825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808780" y="4314826"/>
              <a:ext cx="219414" cy="21941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2001110" y="4304522"/>
              <a:ext cx="227122" cy="22712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1582714" y="4305300"/>
              <a:ext cx="217593" cy="21759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770014" y="4295775"/>
              <a:ext cx="227538" cy="227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2014412" y="4283251"/>
              <a:ext cx="227538" cy="22753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8" name="Freeform 897">
            <a:extLst>
              <a:ext uri="{FF2B5EF4-FFF2-40B4-BE49-F238E27FC236}">
                <a16:creationId xmlns:a16="http://schemas.microsoft.com/office/drawing/2014/main" id="{9E063CF3-7C37-4385-8FEE-043D7210F3BE}"/>
              </a:ext>
            </a:extLst>
          </p:cNvPr>
          <p:cNvSpPr>
            <a:spLocks noEditPoints="1"/>
          </p:cNvSpPr>
          <p:nvPr/>
        </p:nvSpPr>
        <p:spPr bwMode="auto">
          <a:xfrm>
            <a:off x="2268927" y="3348823"/>
            <a:ext cx="594434" cy="715179"/>
          </a:xfrm>
          <a:custGeom>
            <a:avLst/>
            <a:gdLst>
              <a:gd name="T0" fmla="*/ 40 w 162"/>
              <a:gd name="T1" fmla="*/ 195 h 195"/>
              <a:gd name="T2" fmla="*/ 128 w 162"/>
              <a:gd name="T3" fmla="*/ 191 h 195"/>
              <a:gd name="T4" fmla="*/ 131 w 162"/>
              <a:gd name="T5" fmla="*/ 125 h 195"/>
              <a:gd name="T6" fmla="*/ 31 w 162"/>
              <a:gd name="T7" fmla="*/ 69 h 195"/>
              <a:gd name="T8" fmla="*/ 38 w 162"/>
              <a:gd name="T9" fmla="*/ 72 h 195"/>
              <a:gd name="T10" fmla="*/ 41 w 162"/>
              <a:gd name="T11" fmla="*/ 68 h 195"/>
              <a:gd name="T12" fmla="*/ 43 w 162"/>
              <a:gd name="T13" fmla="*/ 65 h 195"/>
              <a:gd name="T14" fmla="*/ 31 w 162"/>
              <a:gd name="T15" fmla="*/ 69 h 195"/>
              <a:gd name="T16" fmla="*/ 81 w 162"/>
              <a:gd name="T17" fmla="*/ 33 h 195"/>
              <a:gd name="T18" fmla="*/ 82 w 162"/>
              <a:gd name="T19" fmla="*/ 26 h 195"/>
              <a:gd name="T20" fmla="*/ 87 w 162"/>
              <a:gd name="T21" fmla="*/ 37 h 195"/>
              <a:gd name="T22" fmla="*/ 81 w 162"/>
              <a:gd name="T23" fmla="*/ 51 h 195"/>
              <a:gd name="T24" fmla="*/ 85 w 162"/>
              <a:gd name="T25" fmla="*/ 58 h 195"/>
              <a:gd name="T26" fmla="*/ 87 w 162"/>
              <a:gd name="T27" fmla="*/ 49 h 195"/>
              <a:gd name="T28" fmla="*/ 89 w 162"/>
              <a:gd name="T29" fmla="*/ 46 h 195"/>
              <a:gd name="T30" fmla="*/ 104 w 162"/>
              <a:gd name="T31" fmla="*/ 45 h 195"/>
              <a:gd name="T32" fmla="*/ 92 w 162"/>
              <a:gd name="T33" fmla="*/ 55 h 195"/>
              <a:gd name="T34" fmla="*/ 96 w 162"/>
              <a:gd name="T35" fmla="*/ 78 h 195"/>
              <a:gd name="T36" fmla="*/ 107 w 162"/>
              <a:gd name="T37" fmla="*/ 74 h 195"/>
              <a:gd name="T38" fmla="*/ 131 w 162"/>
              <a:gd name="T39" fmla="*/ 94 h 195"/>
              <a:gd name="T40" fmla="*/ 129 w 162"/>
              <a:gd name="T41" fmla="*/ 80 h 195"/>
              <a:gd name="T42" fmla="*/ 118 w 162"/>
              <a:gd name="T43" fmla="*/ 60 h 195"/>
              <a:gd name="T44" fmla="*/ 119 w 162"/>
              <a:gd name="T45" fmla="*/ 47 h 195"/>
              <a:gd name="T46" fmla="*/ 112 w 162"/>
              <a:gd name="T47" fmla="*/ 46 h 195"/>
              <a:gd name="T48" fmla="*/ 119 w 162"/>
              <a:gd name="T49" fmla="*/ 44 h 195"/>
              <a:gd name="T50" fmla="*/ 128 w 162"/>
              <a:gd name="T51" fmla="*/ 45 h 195"/>
              <a:gd name="T52" fmla="*/ 89 w 162"/>
              <a:gd name="T53" fmla="*/ 17 h 195"/>
              <a:gd name="T54" fmla="*/ 87 w 162"/>
              <a:gd name="T55" fmla="*/ 21 h 195"/>
              <a:gd name="T56" fmla="*/ 76 w 162"/>
              <a:gd name="T57" fmla="*/ 26 h 195"/>
              <a:gd name="T58" fmla="*/ 72 w 162"/>
              <a:gd name="T59" fmla="*/ 115 h 195"/>
              <a:gd name="T60" fmla="*/ 94 w 162"/>
              <a:gd name="T61" fmla="*/ 128 h 195"/>
              <a:gd name="T62" fmla="*/ 100 w 162"/>
              <a:gd name="T63" fmla="*/ 131 h 195"/>
              <a:gd name="T64" fmla="*/ 98 w 162"/>
              <a:gd name="T65" fmla="*/ 127 h 195"/>
              <a:gd name="T66" fmla="*/ 98 w 162"/>
              <a:gd name="T67" fmla="*/ 119 h 195"/>
              <a:gd name="T68" fmla="*/ 100 w 162"/>
              <a:gd name="T69" fmla="*/ 116 h 195"/>
              <a:gd name="T70" fmla="*/ 99 w 162"/>
              <a:gd name="T71" fmla="*/ 108 h 195"/>
              <a:gd name="T72" fmla="*/ 92 w 162"/>
              <a:gd name="T73" fmla="*/ 96 h 195"/>
              <a:gd name="T74" fmla="*/ 80 w 162"/>
              <a:gd name="T75" fmla="*/ 100 h 195"/>
              <a:gd name="T76" fmla="*/ 56 w 162"/>
              <a:gd name="T77" fmla="*/ 73 h 195"/>
              <a:gd name="T78" fmla="*/ 60 w 162"/>
              <a:gd name="T79" fmla="*/ 72 h 195"/>
              <a:gd name="T80" fmla="*/ 39 w 162"/>
              <a:gd name="T81" fmla="*/ 77 h 195"/>
              <a:gd name="T82" fmla="*/ 33 w 162"/>
              <a:gd name="T83" fmla="*/ 77 h 195"/>
              <a:gd name="T84" fmla="*/ 48 w 162"/>
              <a:gd name="T85" fmla="*/ 113 h 195"/>
              <a:gd name="T86" fmla="*/ 57 w 162"/>
              <a:gd name="T87" fmla="*/ 105 h 195"/>
              <a:gd name="T88" fmla="*/ 45 w 162"/>
              <a:gd name="T89" fmla="*/ 110 h 195"/>
              <a:gd name="T90" fmla="*/ 43 w 162"/>
              <a:gd name="T91" fmla="*/ 100 h 195"/>
              <a:gd name="T92" fmla="*/ 51 w 162"/>
              <a:gd name="T93" fmla="*/ 96 h 195"/>
              <a:gd name="T94" fmla="*/ 55 w 162"/>
              <a:gd name="T95" fmla="*/ 78 h 195"/>
              <a:gd name="T96" fmla="*/ 44 w 162"/>
              <a:gd name="T97" fmla="*/ 38 h 195"/>
              <a:gd name="T98" fmla="*/ 45 w 162"/>
              <a:gd name="T99" fmla="*/ 54 h 195"/>
              <a:gd name="T100" fmla="*/ 47 w 162"/>
              <a:gd name="T101" fmla="*/ 53 h 195"/>
              <a:gd name="T102" fmla="*/ 48 w 162"/>
              <a:gd name="T103" fmla="*/ 56 h 195"/>
              <a:gd name="T104" fmla="*/ 55 w 162"/>
              <a:gd name="T105" fmla="*/ 46 h 195"/>
              <a:gd name="T106" fmla="*/ 55 w 162"/>
              <a:gd name="T107" fmla="*/ 41 h 195"/>
              <a:gd name="T108" fmla="*/ 47 w 162"/>
              <a:gd name="T109" fmla="*/ 39 h 195"/>
              <a:gd name="T110" fmla="*/ 44 w 162"/>
              <a:gd name="T111" fmla="*/ 39 h 195"/>
              <a:gd name="T112" fmla="*/ 144 w 162"/>
              <a:gd name="T113" fmla="*/ 130 h 195"/>
              <a:gd name="T114" fmla="*/ 13 w 162"/>
              <a:gd name="T115" fmla="*/ 89 h 195"/>
              <a:gd name="T116" fmla="*/ 47 w 162"/>
              <a:gd name="T117" fmla="*/ 4 h 195"/>
              <a:gd name="T118" fmla="*/ 2 w 162"/>
              <a:gd name="T119" fmla="*/ 91 h 195"/>
              <a:gd name="T120" fmla="*/ 153 w 162"/>
              <a:gd name="T121" fmla="*/ 139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2" h="195">
                <a:moveTo>
                  <a:pt x="128" y="191"/>
                </a:moveTo>
                <a:cubicBezTo>
                  <a:pt x="130" y="192"/>
                  <a:pt x="128" y="195"/>
                  <a:pt x="125" y="195"/>
                </a:cubicBezTo>
                <a:cubicBezTo>
                  <a:pt x="40" y="195"/>
                  <a:pt x="40" y="195"/>
                  <a:pt x="40" y="195"/>
                </a:cubicBezTo>
                <a:cubicBezTo>
                  <a:pt x="37" y="195"/>
                  <a:pt x="37" y="192"/>
                  <a:pt x="38" y="191"/>
                </a:cubicBezTo>
                <a:cubicBezTo>
                  <a:pt x="44" y="181"/>
                  <a:pt x="63" y="172"/>
                  <a:pt x="83" y="172"/>
                </a:cubicBezTo>
                <a:cubicBezTo>
                  <a:pt x="102" y="172"/>
                  <a:pt x="121" y="180"/>
                  <a:pt x="128" y="191"/>
                </a:cubicBezTo>
                <a:close/>
                <a:moveTo>
                  <a:pt x="49" y="26"/>
                </a:moveTo>
                <a:cubicBezTo>
                  <a:pt x="76" y="3"/>
                  <a:pt x="116" y="7"/>
                  <a:pt x="139" y="34"/>
                </a:cubicBezTo>
                <a:cubicBezTo>
                  <a:pt x="162" y="61"/>
                  <a:pt x="158" y="102"/>
                  <a:pt x="131" y="125"/>
                </a:cubicBezTo>
                <a:cubicBezTo>
                  <a:pt x="104" y="147"/>
                  <a:pt x="63" y="144"/>
                  <a:pt x="41" y="117"/>
                </a:cubicBezTo>
                <a:cubicBezTo>
                  <a:pt x="18" y="89"/>
                  <a:pt x="21" y="49"/>
                  <a:pt x="49" y="26"/>
                </a:cubicBezTo>
                <a:close/>
                <a:moveTo>
                  <a:pt x="31" y="69"/>
                </a:moveTo>
                <a:cubicBezTo>
                  <a:pt x="32" y="68"/>
                  <a:pt x="33" y="68"/>
                  <a:pt x="34" y="68"/>
                </a:cubicBezTo>
                <a:cubicBezTo>
                  <a:pt x="35" y="68"/>
                  <a:pt x="36" y="68"/>
                  <a:pt x="37" y="69"/>
                </a:cubicBezTo>
                <a:cubicBezTo>
                  <a:pt x="37" y="70"/>
                  <a:pt x="38" y="71"/>
                  <a:pt x="38" y="72"/>
                </a:cubicBezTo>
                <a:cubicBezTo>
                  <a:pt x="39" y="71"/>
                  <a:pt x="40" y="71"/>
                  <a:pt x="40" y="70"/>
                </a:cubicBezTo>
                <a:cubicBezTo>
                  <a:pt x="41" y="70"/>
                  <a:pt x="42" y="70"/>
                  <a:pt x="42" y="69"/>
                </a:cubicBezTo>
                <a:cubicBezTo>
                  <a:pt x="42" y="69"/>
                  <a:pt x="42" y="69"/>
                  <a:pt x="41" y="68"/>
                </a:cubicBezTo>
                <a:cubicBezTo>
                  <a:pt x="40" y="67"/>
                  <a:pt x="40" y="67"/>
                  <a:pt x="40" y="67"/>
                </a:cubicBezTo>
                <a:cubicBezTo>
                  <a:pt x="40" y="66"/>
                  <a:pt x="41" y="66"/>
                  <a:pt x="41" y="66"/>
                </a:cubicBezTo>
                <a:cubicBezTo>
                  <a:pt x="42" y="66"/>
                  <a:pt x="43" y="65"/>
                  <a:pt x="43" y="65"/>
                </a:cubicBezTo>
                <a:cubicBezTo>
                  <a:pt x="43" y="65"/>
                  <a:pt x="43" y="65"/>
                  <a:pt x="43" y="65"/>
                </a:cubicBezTo>
                <a:cubicBezTo>
                  <a:pt x="39" y="65"/>
                  <a:pt x="35" y="66"/>
                  <a:pt x="32" y="68"/>
                </a:cubicBezTo>
                <a:cubicBezTo>
                  <a:pt x="31" y="68"/>
                  <a:pt x="31" y="68"/>
                  <a:pt x="31" y="69"/>
                </a:cubicBezTo>
                <a:close/>
                <a:moveTo>
                  <a:pt x="78" y="37"/>
                </a:moveTo>
                <a:cubicBezTo>
                  <a:pt x="79" y="37"/>
                  <a:pt x="80" y="37"/>
                  <a:pt x="82" y="37"/>
                </a:cubicBezTo>
                <a:cubicBezTo>
                  <a:pt x="81" y="36"/>
                  <a:pt x="81" y="34"/>
                  <a:pt x="81" y="33"/>
                </a:cubicBezTo>
                <a:cubicBezTo>
                  <a:pt x="80" y="27"/>
                  <a:pt x="80" y="26"/>
                  <a:pt x="80" y="25"/>
                </a:cubicBezTo>
                <a:cubicBezTo>
                  <a:pt x="80" y="25"/>
                  <a:pt x="81" y="25"/>
                  <a:pt x="81" y="25"/>
                </a:cubicBezTo>
                <a:cubicBezTo>
                  <a:pt x="82" y="25"/>
                  <a:pt x="82" y="26"/>
                  <a:pt x="82" y="26"/>
                </a:cubicBezTo>
                <a:cubicBezTo>
                  <a:pt x="82" y="26"/>
                  <a:pt x="82" y="26"/>
                  <a:pt x="82" y="26"/>
                </a:cubicBezTo>
                <a:cubicBezTo>
                  <a:pt x="83" y="27"/>
                  <a:pt x="83" y="28"/>
                  <a:pt x="84" y="29"/>
                </a:cubicBezTo>
                <a:cubicBezTo>
                  <a:pt x="86" y="32"/>
                  <a:pt x="88" y="35"/>
                  <a:pt x="87" y="37"/>
                </a:cubicBezTo>
                <a:cubicBezTo>
                  <a:pt x="87" y="39"/>
                  <a:pt x="86" y="40"/>
                  <a:pt x="84" y="41"/>
                </a:cubicBezTo>
                <a:cubicBezTo>
                  <a:pt x="83" y="42"/>
                  <a:pt x="83" y="42"/>
                  <a:pt x="83" y="44"/>
                </a:cubicBezTo>
                <a:cubicBezTo>
                  <a:pt x="83" y="45"/>
                  <a:pt x="82" y="47"/>
                  <a:pt x="81" y="51"/>
                </a:cubicBezTo>
                <a:cubicBezTo>
                  <a:pt x="82" y="52"/>
                  <a:pt x="82" y="54"/>
                  <a:pt x="82" y="55"/>
                </a:cubicBezTo>
                <a:cubicBezTo>
                  <a:pt x="82" y="56"/>
                  <a:pt x="82" y="57"/>
                  <a:pt x="84" y="59"/>
                </a:cubicBezTo>
                <a:cubicBezTo>
                  <a:pt x="84" y="59"/>
                  <a:pt x="85" y="59"/>
                  <a:pt x="85" y="58"/>
                </a:cubicBezTo>
                <a:cubicBezTo>
                  <a:pt x="86" y="57"/>
                  <a:pt x="86" y="56"/>
                  <a:pt x="86" y="54"/>
                </a:cubicBezTo>
                <a:cubicBezTo>
                  <a:pt x="85" y="52"/>
                  <a:pt x="85" y="51"/>
                  <a:pt x="86" y="50"/>
                </a:cubicBezTo>
                <a:cubicBezTo>
                  <a:pt x="86" y="49"/>
                  <a:pt x="87" y="49"/>
                  <a:pt x="87" y="49"/>
                </a:cubicBezTo>
                <a:cubicBezTo>
                  <a:pt x="88" y="48"/>
                  <a:pt x="88" y="48"/>
                  <a:pt x="88" y="47"/>
                </a:cubicBezTo>
                <a:cubicBezTo>
                  <a:pt x="88" y="47"/>
                  <a:pt x="88" y="47"/>
                  <a:pt x="88" y="47"/>
                </a:cubicBezTo>
                <a:cubicBezTo>
                  <a:pt x="88" y="46"/>
                  <a:pt x="88" y="46"/>
                  <a:pt x="89" y="46"/>
                </a:cubicBezTo>
                <a:cubicBezTo>
                  <a:pt x="91" y="46"/>
                  <a:pt x="94" y="47"/>
                  <a:pt x="97" y="48"/>
                </a:cubicBezTo>
                <a:cubicBezTo>
                  <a:pt x="97" y="47"/>
                  <a:pt x="97" y="47"/>
                  <a:pt x="98" y="46"/>
                </a:cubicBezTo>
                <a:cubicBezTo>
                  <a:pt x="100" y="44"/>
                  <a:pt x="102" y="44"/>
                  <a:pt x="104" y="45"/>
                </a:cubicBezTo>
                <a:cubicBezTo>
                  <a:pt x="106" y="46"/>
                  <a:pt x="106" y="48"/>
                  <a:pt x="106" y="50"/>
                </a:cubicBezTo>
                <a:cubicBezTo>
                  <a:pt x="104" y="53"/>
                  <a:pt x="100" y="57"/>
                  <a:pt x="96" y="57"/>
                </a:cubicBezTo>
                <a:cubicBezTo>
                  <a:pt x="94" y="57"/>
                  <a:pt x="93" y="56"/>
                  <a:pt x="92" y="55"/>
                </a:cubicBezTo>
                <a:cubicBezTo>
                  <a:pt x="90" y="56"/>
                  <a:pt x="88" y="57"/>
                  <a:pt x="87" y="60"/>
                </a:cubicBezTo>
                <a:cubicBezTo>
                  <a:pt x="86" y="64"/>
                  <a:pt x="87" y="69"/>
                  <a:pt x="90" y="74"/>
                </a:cubicBezTo>
                <a:cubicBezTo>
                  <a:pt x="92" y="78"/>
                  <a:pt x="95" y="78"/>
                  <a:pt x="96" y="78"/>
                </a:cubicBezTo>
                <a:cubicBezTo>
                  <a:pt x="98" y="78"/>
                  <a:pt x="100" y="77"/>
                  <a:pt x="101" y="76"/>
                </a:cubicBezTo>
                <a:cubicBezTo>
                  <a:pt x="103" y="75"/>
                  <a:pt x="105" y="75"/>
                  <a:pt x="107" y="74"/>
                </a:cubicBezTo>
                <a:cubicBezTo>
                  <a:pt x="107" y="74"/>
                  <a:pt x="107" y="74"/>
                  <a:pt x="107" y="74"/>
                </a:cubicBezTo>
                <a:cubicBezTo>
                  <a:pt x="107" y="74"/>
                  <a:pt x="108" y="74"/>
                  <a:pt x="108" y="74"/>
                </a:cubicBezTo>
                <a:cubicBezTo>
                  <a:pt x="109" y="75"/>
                  <a:pt x="110" y="76"/>
                  <a:pt x="112" y="78"/>
                </a:cubicBezTo>
                <a:cubicBezTo>
                  <a:pt x="117" y="83"/>
                  <a:pt x="128" y="94"/>
                  <a:pt x="131" y="94"/>
                </a:cubicBezTo>
                <a:cubicBezTo>
                  <a:pt x="132" y="94"/>
                  <a:pt x="132" y="94"/>
                  <a:pt x="132" y="94"/>
                </a:cubicBezTo>
                <a:cubicBezTo>
                  <a:pt x="132" y="93"/>
                  <a:pt x="133" y="92"/>
                  <a:pt x="131" y="87"/>
                </a:cubicBezTo>
                <a:cubicBezTo>
                  <a:pt x="131" y="85"/>
                  <a:pt x="130" y="83"/>
                  <a:pt x="129" y="80"/>
                </a:cubicBezTo>
                <a:cubicBezTo>
                  <a:pt x="128" y="73"/>
                  <a:pt x="125" y="63"/>
                  <a:pt x="122" y="58"/>
                </a:cubicBezTo>
                <a:cubicBezTo>
                  <a:pt x="121" y="59"/>
                  <a:pt x="120" y="60"/>
                  <a:pt x="119" y="60"/>
                </a:cubicBezTo>
                <a:cubicBezTo>
                  <a:pt x="119" y="61"/>
                  <a:pt x="118" y="60"/>
                  <a:pt x="118" y="60"/>
                </a:cubicBezTo>
                <a:cubicBezTo>
                  <a:pt x="117" y="58"/>
                  <a:pt x="118" y="56"/>
                  <a:pt x="119" y="54"/>
                </a:cubicBezTo>
                <a:cubicBezTo>
                  <a:pt x="120" y="52"/>
                  <a:pt x="121" y="50"/>
                  <a:pt x="120" y="48"/>
                </a:cubicBezTo>
                <a:cubicBezTo>
                  <a:pt x="120" y="48"/>
                  <a:pt x="119" y="47"/>
                  <a:pt x="119" y="47"/>
                </a:cubicBezTo>
                <a:cubicBezTo>
                  <a:pt x="119" y="47"/>
                  <a:pt x="118" y="48"/>
                  <a:pt x="118" y="48"/>
                </a:cubicBezTo>
                <a:cubicBezTo>
                  <a:pt x="117" y="49"/>
                  <a:pt x="116" y="49"/>
                  <a:pt x="115" y="49"/>
                </a:cubicBezTo>
                <a:cubicBezTo>
                  <a:pt x="113" y="49"/>
                  <a:pt x="112" y="48"/>
                  <a:pt x="112" y="46"/>
                </a:cubicBezTo>
                <a:cubicBezTo>
                  <a:pt x="111" y="46"/>
                  <a:pt x="111" y="45"/>
                  <a:pt x="112" y="45"/>
                </a:cubicBezTo>
                <a:cubicBezTo>
                  <a:pt x="112" y="45"/>
                  <a:pt x="113" y="45"/>
                  <a:pt x="113" y="45"/>
                </a:cubicBezTo>
                <a:cubicBezTo>
                  <a:pt x="115" y="46"/>
                  <a:pt x="117" y="45"/>
                  <a:pt x="119" y="44"/>
                </a:cubicBezTo>
                <a:cubicBezTo>
                  <a:pt x="120" y="43"/>
                  <a:pt x="122" y="43"/>
                  <a:pt x="123" y="43"/>
                </a:cubicBezTo>
                <a:cubicBezTo>
                  <a:pt x="124" y="43"/>
                  <a:pt x="126" y="43"/>
                  <a:pt x="127" y="44"/>
                </a:cubicBezTo>
                <a:cubicBezTo>
                  <a:pt x="127" y="44"/>
                  <a:pt x="128" y="45"/>
                  <a:pt x="128" y="45"/>
                </a:cubicBezTo>
                <a:cubicBezTo>
                  <a:pt x="129" y="47"/>
                  <a:pt x="130" y="48"/>
                  <a:pt x="134" y="48"/>
                </a:cubicBezTo>
                <a:cubicBezTo>
                  <a:pt x="133" y="45"/>
                  <a:pt x="132" y="40"/>
                  <a:pt x="134" y="37"/>
                </a:cubicBezTo>
                <a:cubicBezTo>
                  <a:pt x="123" y="24"/>
                  <a:pt x="106" y="16"/>
                  <a:pt x="89" y="17"/>
                </a:cubicBezTo>
                <a:cubicBezTo>
                  <a:pt x="90" y="17"/>
                  <a:pt x="90" y="18"/>
                  <a:pt x="90" y="19"/>
                </a:cubicBezTo>
                <a:cubicBezTo>
                  <a:pt x="90" y="20"/>
                  <a:pt x="89" y="21"/>
                  <a:pt x="88" y="21"/>
                </a:cubicBezTo>
                <a:cubicBezTo>
                  <a:pt x="88" y="21"/>
                  <a:pt x="88" y="21"/>
                  <a:pt x="87" y="21"/>
                </a:cubicBezTo>
                <a:cubicBezTo>
                  <a:pt x="87" y="21"/>
                  <a:pt x="87" y="21"/>
                  <a:pt x="87" y="21"/>
                </a:cubicBezTo>
                <a:cubicBezTo>
                  <a:pt x="86" y="20"/>
                  <a:pt x="85" y="19"/>
                  <a:pt x="84" y="19"/>
                </a:cubicBezTo>
                <a:cubicBezTo>
                  <a:pt x="82" y="19"/>
                  <a:pt x="78" y="22"/>
                  <a:pt x="76" y="26"/>
                </a:cubicBezTo>
                <a:cubicBezTo>
                  <a:pt x="75" y="28"/>
                  <a:pt x="74" y="33"/>
                  <a:pt x="78" y="37"/>
                </a:cubicBezTo>
                <a:close/>
                <a:moveTo>
                  <a:pt x="69" y="105"/>
                </a:moveTo>
                <a:cubicBezTo>
                  <a:pt x="69" y="109"/>
                  <a:pt x="70" y="112"/>
                  <a:pt x="72" y="115"/>
                </a:cubicBezTo>
                <a:cubicBezTo>
                  <a:pt x="72" y="115"/>
                  <a:pt x="73" y="116"/>
                  <a:pt x="73" y="117"/>
                </a:cubicBezTo>
                <a:cubicBezTo>
                  <a:pt x="74" y="116"/>
                  <a:pt x="75" y="116"/>
                  <a:pt x="77" y="116"/>
                </a:cubicBezTo>
                <a:cubicBezTo>
                  <a:pt x="84" y="116"/>
                  <a:pt x="89" y="122"/>
                  <a:pt x="94" y="128"/>
                </a:cubicBezTo>
                <a:cubicBezTo>
                  <a:pt x="95" y="130"/>
                  <a:pt x="97" y="132"/>
                  <a:pt x="98" y="133"/>
                </a:cubicBezTo>
                <a:cubicBezTo>
                  <a:pt x="99" y="133"/>
                  <a:pt x="100" y="133"/>
                  <a:pt x="101" y="133"/>
                </a:cubicBezTo>
                <a:cubicBezTo>
                  <a:pt x="101" y="132"/>
                  <a:pt x="100" y="131"/>
                  <a:pt x="100" y="131"/>
                </a:cubicBezTo>
                <a:cubicBezTo>
                  <a:pt x="99" y="130"/>
                  <a:pt x="99" y="130"/>
                  <a:pt x="99" y="130"/>
                </a:cubicBezTo>
                <a:cubicBezTo>
                  <a:pt x="99" y="128"/>
                  <a:pt x="99" y="127"/>
                  <a:pt x="99" y="127"/>
                </a:cubicBezTo>
                <a:cubicBezTo>
                  <a:pt x="98" y="127"/>
                  <a:pt x="98" y="127"/>
                  <a:pt x="98" y="127"/>
                </a:cubicBezTo>
                <a:cubicBezTo>
                  <a:pt x="98" y="127"/>
                  <a:pt x="98" y="126"/>
                  <a:pt x="98" y="126"/>
                </a:cubicBezTo>
                <a:cubicBezTo>
                  <a:pt x="98" y="124"/>
                  <a:pt x="99" y="122"/>
                  <a:pt x="100" y="120"/>
                </a:cubicBezTo>
                <a:cubicBezTo>
                  <a:pt x="99" y="120"/>
                  <a:pt x="99" y="120"/>
                  <a:pt x="98" y="119"/>
                </a:cubicBezTo>
                <a:cubicBezTo>
                  <a:pt x="98" y="119"/>
                  <a:pt x="98" y="119"/>
                  <a:pt x="98" y="118"/>
                </a:cubicBezTo>
                <a:cubicBezTo>
                  <a:pt x="99" y="118"/>
                  <a:pt x="99" y="117"/>
                  <a:pt x="99" y="117"/>
                </a:cubicBezTo>
                <a:cubicBezTo>
                  <a:pt x="100" y="116"/>
                  <a:pt x="100" y="116"/>
                  <a:pt x="100" y="116"/>
                </a:cubicBezTo>
                <a:cubicBezTo>
                  <a:pt x="100" y="115"/>
                  <a:pt x="100" y="114"/>
                  <a:pt x="100" y="114"/>
                </a:cubicBezTo>
                <a:cubicBezTo>
                  <a:pt x="100" y="112"/>
                  <a:pt x="100" y="111"/>
                  <a:pt x="99" y="110"/>
                </a:cubicBezTo>
                <a:cubicBezTo>
                  <a:pt x="98" y="109"/>
                  <a:pt x="98" y="109"/>
                  <a:pt x="99" y="108"/>
                </a:cubicBezTo>
                <a:cubicBezTo>
                  <a:pt x="101" y="104"/>
                  <a:pt x="100" y="101"/>
                  <a:pt x="98" y="97"/>
                </a:cubicBezTo>
                <a:cubicBezTo>
                  <a:pt x="97" y="96"/>
                  <a:pt x="97" y="95"/>
                  <a:pt x="96" y="94"/>
                </a:cubicBezTo>
                <a:cubicBezTo>
                  <a:pt x="95" y="94"/>
                  <a:pt x="94" y="95"/>
                  <a:pt x="92" y="96"/>
                </a:cubicBezTo>
                <a:cubicBezTo>
                  <a:pt x="90" y="97"/>
                  <a:pt x="89" y="99"/>
                  <a:pt x="87" y="99"/>
                </a:cubicBezTo>
                <a:cubicBezTo>
                  <a:pt x="86" y="99"/>
                  <a:pt x="85" y="98"/>
                  <a:pt x="84" y="98"/>
                </a:cubicBezTo>
                <a:cubicBezTo>
                  <a:pt x="83" y="99"/>
                  <a:pt x="81" y="99"/>
                  <a:pt x="80" y="100"/>
                </a:cubicBezTo>
                <a:cubicBezTo>
                  <a:pt x="76" y="101"/>
                  <a:pt x="73" y="102"/>
                  <a:pt x="69" y="105"/>
                </a:cubicBezTo>
                <a:close/>
                <a:moveTo>
                  <a:pt x="53" y="76"/>
                </a:moveTo>
                <a:cubicBezTo>
                  <a:pt x="54" y="74"/>
                  <a:pt x="55" y="73"/>
                  <a:pt x="56" y="73"/>
                </a:cubicBezTo>
                <a:cubicBezTo>
                  <a:pt x="57" y="73"/>
                  <a:pt x="57" y="74"/>
                  <a:pt x="57" y="74"/>
                </a:cubicBezTo>
                <a:cubicBezTo>
                  <a:pt x="58" y="74"/>
                  <a:pt x="58" y="74"/>
                  <a:pt x="58" y="74"/>
                </a:cubicBezTo>
                <a:cubicBezTo>
                  <a:pt x="58" y="74"/>
                  <a:pt x="59" y="73"/>
                  <a:pt x="60" y="72"/>
                </a:cubicBezTo>
                <a:cubicBezTo>
                  <a:pt x="59" y="71"/>
                  <a:pt x="58" y="70"/>
                  <a:pt x="56" y="70"/>
                </a:cubicBezTo>
                <a:cubicBezTo>
                  <a:pt x="50" y="70"/>
                  <a:pt x="42" y="73"/>
                  <a:pt x="40" y="75"/>
                </a:cubicBezTo>
                <a:cubicBezTo>
                  <a:pt x="40" y="76"/>
                  <a:pt x="40" y="77"/>
                  <a:pt x="39" y="77"/>
                </a:cubicBezTo>
                <a:cubicBezTo>
                  <a:pt x="39" y="78"/>
                  <a:pt x="37" y="79"/>
                  <a:pt x="36" y="79"/>
                </a:cubicBezTo>
                <a:cubicBezTo>
                  <a:pt x="36" y="79"/>
                  <a:pt x="34" y="79"/>
                  <a:pt x="34" y="77"/>
                </a:cubicBezTo>
                <a:cubicBezTo>
                  <a:pt x="33" y="77"/>
                  <a:pt x="33" y="77"/>
                  <a:pt x="33" y="77"/>
                </a:cubicBezTo>
                <a:cubicBezTo>
                  <a:pt x="32" y="77"/>
                  <a:pt x="31" y="77"/>
                  <a:pt x="31" y="77"/>
                </a:cubicBezTo>
                <a:cubicBezTo>
                  <a:pt x="31" y="90"/>
                  <a:pt x="36" y="102"/>
                  <a:pt x="44" y="113"/>
                </a:cubicBezTo>
                <a:cubicBezTo>
                  <a:pt x="45" y="113"/>
                  <a:pt x="45" y="113"/>
                  <a:pt x="48" y="113"/>
                </a:cubicBezTo>
                <a:cubicBezTo>
                  <a:pt x="53" y="113"/>
                  <a:pt x="61" y="111"/>
                  <a:pt x="65" y="108"/>
                </a:cubicBezTo>
                <a:cubicBezTo>
                  <a:pt x="63" y="108"/>
                  <a:pt x="60" y="107"/>
                  <a:pt x="59" y="106"/>
                </a:cubicBezTo>
                <a:cubicBezTo>
                  <a:pt x="58" y="105"/>
                  <a:pt x="57" y="105"/>
                  <a:pt x="57" y="105"/>
                </a:cubicBezTo>
                <a:cubicBezTo>
                  <a:pt x="57" y="105"/>
                  <a:pt x="57" y="105"/>
                  <a:pt x="57" y="105"/>
                </a:cubicBezTo>
                <a:cubicBezTo>
                  <a:pt x="54" y="105"/>
                  <a:pt x="51" y="109"/>
                  <a:pt x="49" y="110"/>
                </a:cubicBezTo>
                <a:cubicBezTo>
                  <a:pt x="48" y="111"/>
                  <a:pt x="47" y="112"/>
                  <a:pt x="45" y="110"/>
                </a:cubicBezTo>
                <a:cubicBezTo>
                  <a:pt x="43" y="109"/>
                  <a:pt x="42" y="108"/>
                  <a:pt x="42" y="106"/>
                </a:cubicBezTo>
                <a:cubicBezTo>
                  <a:pt x="41" y="104"/>
                  <a:pt x="42" y="102"/>
                  <a:pt x="43" y="100"/>
                </a:cubicBezTo>
                <a:cubicBezTo>
                  <a:pt x="43" y="100"/>
                  <a:pt x="43" y="100"/>
                  <a:pt x="43" y="100"/>
                </a:cubicBezTo>
                <a:cubicBezTo>
                  <a:pt x="44" y="100"/>
                  <a:pt x="46" y="100"/>
                  <a:pt x="48" y="100"/>
                </a:cubicBezTo>
                <a:cubicBezTo>
                  <a:pt x="49" y="101"/>
                  <a:pt x="50" y="101"/>
                  <a:pt x="51" y="101"/>
                </a:cubicBezTo>
                <a:cubicBezTo>
                  <a:pt x="51" y="99"/>
                  <a:pt x="51" y="98"/>
                  <a:pt x="51" y="96"/>
                </a:cubicBezTo>
                <a:cubicBezTo>
                  <a:pt x="50" y="91"/>
                  <a:pt x="50" y="85"/>
                  <a:pt x="56" y="78"/>
                </a:cubicBezTo>
                <a:cubicBezTo>
                  <a:pt x="56" y="78"/>
                  <a:pt x="56" y="78"/>
                  <a:pt x="56" y="78"/>
                </a:cubicBezTo>
                <a:cubicBezTo>
                  <a:pt x="55" y="78"/>
                  <a:pt x="55" y="78"/>
                  <a:pt x="55" y="78"/>
                </a:cubicBezTo>
                <a:cubicBezTo>
                  <a:pt x="54" y="78"/>
                  <a:pt x="53" y="77"/>
                  <a:pt x="53" y="77"/>
                </a:cubicBezTo>
                <a:cubicBezTo>
                  <a:pt x="52" y="77"/>
                  <a:pt x="52" y="76"/>
                  <a:pt x="53" y="76"/>
                </a:cubicBezTo>
                <a:close/>
                <a:moveTo>
                  <a:pt x="44" y="38"/>
                </a:moveTo>
                <a:cubicBezTo>
                  <a:pt x="41" y="42"/>
                  <a:pt x="39" y="46"/>
                  <a:pt x="37" y="50"/>
                </a:cubicBezTo>
                <a:cubicBezTo>
                  <a:pt x="39" y="50"/>
                  <a:pt x="43" y="51"/>
                  <a:pt x="44" y="53"/>
                </a:cubicBezTo>
                <a:cubicBezTo>
                  <a:pt x="45" y="54"/>
                  <a:pt x="45" y="54"/>
                  <a:pt x="45" y="54"/>
                </a:cubicBezTo>
                <a:cubicBezTo>
                  <a:pt x="45" y="54"/>
                  <a:pt x="45" y="54"/>
                  <a:pt x="45" y="53"/>
                </a:cubicBezTo>
                <a:cubicBezTo>
                  <a:pt x="46" y="53"/>
                  <a:pt x="46" y="53"/>
                  <a:pt x="47" y="53"/>
                </a:cubicBezTo>
                <a:cubicBezTo>
                  <a:pt x="47" y="53"/>
                  <a:pt x="47" y="53"/>
                  <a:pt x="47" y="53"/>
                </a:cubicBezTo>
                <a:cubicBezTo>
                  <a:pt x="48" y="53"/>
                  <a:pt x="48" y="53"/>
                  <a:pt x="48" y="53"/>
                </a:cubicBezTo>
                <a:cubicBezTo>
                  <a:pt x="48" y="54"/>
                  <a:pt x="48" y="55"/>
                  <a:pt x="48" y="56"/>
                </a:cubicBezTo>
                <a:cubicBezTo>
                  <a:pt x="48" y="56"/>
                  <a:pt x="48" y="56"/>
                  <a:pt x="48" y="56"/>
                </a:cubicBezTo>
                <a:cubicBezTo>
                  <a:pt x="51" y="58"/>
                  <a:pt x="54" y="57"/>
                  <a:pt x="57" y="55"/>
                </a:cubicBezTo>
                <a:cubicBezTo>
                  <a:pt x="55" y="53"/>
                  <a:pt x="55" y="51"/>
                  <a:pt x="55" y="49"/>
                </a:cubicBezTo>
                <a:cubicBezTo>
                  <a:pt x="55" y="48"/>
                  <a:pt x="55" y="47"/>
                  <a:pt x="55" y="46"/>
                </a:cubicBezTo>
                <a:cubicBezTo>
                  <a:pt x="54" y="44"/>
                  <a:pt x="55" y="44"/>
                  <a:pt x="56" y="43"/>
                </a:cubicBezTo>
                <a:cubicBezTo>
                  <a:pt x="56" y="43"/>
                  <a:pt x="56" y="42"/>
                  <a:pt x="56" y="41"/>
                </a:cubicBezTo>
                <a:cubicBezTo>
                  <a:pt x="56" y="41"/>
                  <a:pt x="56" y="41"/>
                  <a:pt x="55" y="41"/>
                </a:cubicBezTo>
                <a:cubicBezTo>
                  <a:pt x="54" y="41"/>
                  <a:pt x="52" y="41"/>
                  <a:pt x="50" y="39"/>
                </a:cubicBezTo>
                <a:cubicBezTo>
                  <a:pt x="50" y="38"/>
                  <a:pt x="49" y="38"/>
                  <a:pt x="49" y="38"/>
                </a:cubicBezTo>
                <a:cubicBezTo>
                  <a:pt x="49" y="38"/>
                  <a:pt x="48" y="38"/>
                  <a:pt x="47" y="39"/>
                </a:cubicBezTo>
                <a:cubicBezTo>
                  <a:pt x="46" y="39"/>
                  <a:pt x="46" y="39"/>
                  <a:pt x="46" y="39"/>
                </a:cubicBezTo>
                <a:cubicBezTo>
                  <a:pt x="46" y="39"/>
                  <a:pt x="46" y="40"/>
                  <a:pt x="46" y="39"/>
                </a:cubicBezTo>
                <a:cubicBezTo>
                  <a:pt x="45" y="39"/>
                  <a:pt x="45" y="39"/>
                  <a:pt x="44" y="39"/>
                </a:cubicBezTo>
                <a:cubicBezTo>
                  <a:pt x="44" y="39"/>
                  <a:pt x="44" y="39"/>
                  <a:pt x="44" y="38"/>
                </a:cubicBezTo>
                <a:close/>
                <a:moveTo>
                  <a:pt x="153" y="130"/>
                </a:moveTo>
                <a:cubicBezTo>
                  <a:pt x="150" y="128"/>
                  <a:pt x="147" y="128"/>
                  <a:pt x="144" y="130"/>
                </a:cubicBezTo>
                <a:cubicBezTo>
                  <a:pt x="133" y="141"/>
                  <a:pt x="119" y="149"/>
                  <a:pt x="103" y="152"/>
                </a:cubicBezTo>
                <a:cubicBezTo>
                  <a:pt x="97" y="153"/>
                  <a:pt x="90" y="153"/>
                  <a:pt x="83" y="153"/>
                </a:cubicBezTo>
                <a:cubicBezTo>
                  <a:pt x="47" y="150"/>
                  <a:pt x="19" y="123"/>
                  <a:pt x="13" y="89"/>
                </a:cubicBezTo>
                <a:cubicBezTo>
                  <a:pt x="12" y="82"/>
                  <a:pt x="12" y="76"/>
                  <a:pt x="12" y="69"/>
                </a:cubicBezTo>
                <a:cubicBezTo>
                  <a:pt x="14" y="45"/>
                  <a:pt x="27" y="25"/>
                  <a:pt x="45" y="12"/>
                </a:cubicBezTo>
                <a:cubicBezTo>
                  <a:pt x="48" y="10"/>
                  <a:pt x="48" y="6"/>
                  <a:pt x="47" y="4"/>
                </a:cubicBezTo>
                <a:cubicBezTo>
                  <a:pt x="45" y="1"/>
                  <a:pt x="41" y="0"/>
                  <a:pt x="38" y="2"/>
                </a:cubicBezTo>
                <a:cubicBezTo>
                  <a:pt x="17" y="17"/>
                  <a:pt x="3" y="40"/>
                  <a:pt x="1" y="68"/>
                </a:cubicBezTo>
                <a:cubicBezTo>
                  <a:pt x="0" y="76"/>
                  <a:pt x="0" y="83"/>
                  <a:pt x="2" y="91"/>
                </a:cubicBezTo>
                <a:cubicBezTo>
                  <a:pt x="8" y="130"/>
                  <a:pt x="41" y="161"/>
                  <a:pt x="82" y="164"/>
                </a:cubicBezTo>
                <a:cubicBezTo>
                  <a:pt x="90" y="165"/>
                  <a:pt x="98" y="165"/>
                  <a:pt x="105" y="163"/>
                </a:cubicBezTo>
                <a:cubicBezTo>
                  <a:pt x="123" y="160"/>
                  <a:pt x="140" y="151"/>
                  <a:pt x="153" y="139"/>
                </a:cubicBezTo>
                <a:cubicBezTo>
                  <a:pt x="155" y="136"/>
                  <a:pt x="155" y="133"/>
                  <a:pt x="153" y="130"/>
                </a:cubicBezTo>
                <a:close/>
              </a:path>
            </a:pathLst>
          </a:custGeom>
          <a:solidFill>
            <a:srgbClr val="084772"/>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nvGrpSpPr>
          <p:cNvPr id="39" name="组合 38">
            <a:extLst>
              <a:ext uri="{FF2B5EF4-FFF2-40B4-BE49-F238E27FC236}">
                <a16:creationId xmlns:a16="http://schemas.microsoft.com/office/drawing/2014/main" id="{B233DD78-36E0-4232-9A24-B70A154C8398}"/>
              </a:ext>
            </a:extLst>
          </p:cNvPr>
          <p:cNvGrpSpPr/>
          <p:nvPr/>
        </p:nvGrpSpPr>
        <p:grpSpPr>
          <a:xfrm>
            <a:off x="0" y="247949"/>
            <a:ext cx="12192000" cy="400110"/>
            <a:chOff x="0" y="247949"/>
            <a:chExt cx="12192000" cy="400110"/>
          </a:xfrm>
        </p:grpSpPr>
        <p:sp>
          <p:nvSpPr>
            <p:cNvPr id="40" name="矩形 39">
              <a:extLst>
                <a:ext uri="{FF2B5EF4-FFF2-40B4-BE49-F238E27FC236}">
                  <a16:creationId xmlns:a16="http://schemas.microsoft.com/office/drawing/2014/main" id="{093AF363-5718-498E-9FF4-743E13ECBB51}"/>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TextBox 27">
              <a:extLst>
                <a:ext uri="{FF2B5EF4-FFF2-40B4-BE49-F238E27FC236}">
                  <a16:creationId xmlns:a16="http://schemas.microsoft.com/office/drawing/2014/main" id="{8457DA8E-714F-48F1-82AC-6F09CA689503}"/>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04 </a:t>
              </a:r>
              <a:r>
                <a:rPr lang="zh-CN" altLang="en-US" sz="2000" spc="600" dirty="0">
                  <a:solidFill>
                    <a:srgbClr val="084772"/>
                  </a:solidFill>
                  <a:latin typeface="微软雅黑" panose="020B0503020204020204" pitchFamily="34" charset="-122"/>
                  <a:ea typeface="微软雅黑" panose="020B0503020204020204" pitchFamily="34" charset="-122"/>
                </a:rPr>
                <a:t>实践总结建议</a:t>
              </a:r>
            </a:p>
          </p:txBody>
        </p:sp>
        <p:sp>
          <p:nvSpPr>
            <p:cNvPr id="42" name="矩形 41">
              <a:extLst>
                <a:ext uri="{FF2B5EF4-FFF2-40B4-BE49-F238E27FC236}">
                  <a16:creationId xmlns:a16="http://schemas.microsoft.com/office/drawing/2014/main" id="{C852663C-296C-4E02-825E-00A38EB17EC6}"/>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24200807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horizontal)">
                                      <p:cBhvr>
                                        <p:cTn id="7" dur="500"/>
                                        <p:tgtEl>
                                          <p:spTgt spid="19"/>
                                        </p:tgtEl>
                                      </p:cBhvr>
                                    </p:animEffect>
                                  </p:childTnLst>
                                </p:cTn>
                              </p:par>
                            </p:childTnLst>
                          </p:cTn>
                        </p:par>
                        <p:par>
                          <p:cTn id="8" fill="hold">
                            <p:stCondLst>
                              <p:cond delay="500"/>
                            </p:stCondLst>
                            <p:childTnLst>
                              <p:par>
                                <p:cTn id="9" presetID="52"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Scale>
                                      <p:cBhvr>
                                        <p:cTn id="11"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3"/>
                                        </p:tgtEl>
                                        <p:attrNameLst>
                                          <p:attrName>ppt_x</p:attrName>
                                          <p:attrName>ppt_y</p:attrName>
                                        </p:attrNameLst>
                                      </p:cBhvr>
                                    </p:animMotion>
                                    <p:animEffect transition="in" filter="fade">
                                      <p:cBhvr>
                                        <p:cTn id="13" dur="1000"/>
                                        <p:tgtEl>
                                          <p:spTgt spid="3"/>
                                        </p:tgtEl>
                                      </p:cBhvr>
                                    </p:animEffect>
                                  </p:childTnLst>
                                </p:cTn>
                              </p:par>
                              <p:par>
                                <p:cTn id="14" presetID="52"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Scale>
                                      <p:cBhvr>
                                        <p:cTn id="16"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7" dur="1000" decel="50000" fill="hold">
                                          <p:stCondLst>
                                            <p:cond delay="0"/>
                                          </p:stCondLst>
                                        </p:cTn>
                                        <p:tgtEl>
                                          <p:spTgt spid="2"/>
                                        </p:tgtEl>
                                        <p:attrNameLst>
                                          <p:attrName>ppt_x</p:attrName>
                                          <p:attrName>ppt_y</p:attrName>
                                        </p:attrNameLst>
                                      </p:cBhvr>
                                    </p:animMotion>
                                    <p:animEffect transition="in" filter="fade">
                                      <p:cBhvr>
                                        <p:cTn id="18" dur="1000"/>
                                        <p:tgtEl>
                                          <p:spTgt spid="2"/>
                                        </p:tgtEl>
                                      </p:cBhvr>
                                    </p:animEffect>
                                  </p:childTnLst>
                                </p:cTn>
                              </p:par>
                              <p:par>
                                <p:cTn id="19" presetID="52"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Scale>
                                      <p:cBhvr>
                                        <p:cTn id="2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11"/>
                                        </p:tgtEl>
                                        <p:attrNameLst>
                                          <p:attrName>ppt_x</p:attrName>
                                          <p:attrName>ppt_y</p:attrName>
                                        </p:attrNameLst>
                                      </p:cBhvr>
                                    </p:animMotion>
                                    <p:animEffect transition="in" filter="fade">
                                      <p:cBhvr>
                                        <p:cTn id="23" dur="1000"/>
                                        <p:tgtEl>
                                          <p:spTgt spid="11"/>
                                        </p:tgtEl>
                                      </p:cBhvr>
                                    </p:animEffect>
                                  </p:childTnLst>
                                </p:cTn>
                              </p:par>
                              <p:par>
                                <p:cTn id="24" presetID="52" presetClass="entr" presetSubtype="0"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Scale>
                                      <p:cBhvr>
                                        <p:cTn id="26" dur="1000" decel="50000" fill="hold">
                                          <p:stCondLst>
                                            <p:cond delay="0"/>
                                          </p:stCondLst>
                                        </p:cTn>
                                        <p:tgtEl>
                                          <p:spTgt spid="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17"/>
                                        </p:tgtEl>
                                        <p:attrNameLst>
                                          <p:attrName>ppt_x</p:attrName>
                                          <p:attrName>ppt_y</p:attrName>
                                        </p:attrNameLst>
                                      </p:cBhvr>
                                    </p:animMotion>
                                    <p:animEffect transition="in" filter="fade">
                                      <p:cBhvr>
                                        <p:cTn id="28" dur="1000"/>
                                        <p:tgtEl>
                                          <p:spTgt spid="17"/>
                                        </p:tgtEl>
                                      </p:cBhvr>
                                    </p:animEffect>
                                  </p:childTnLst>
                                </p:cTn>
                              </p:par>
                              <p:par>
                                <p:cTn id="29" presetID="52" presetClass="entr" presetSubtype="0"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Scale>
                                      <p:cBhvr>
                                        <p:cTn id="31" dur="1000" decel="50000" fill="hold">
                                          <p:stCondLst>
                                            <p:cond delay="0"/>
                                          </p:stCondLst>
                                        </p:cTn>
                                        <p:tgtEl>
                                          <p:spTgt spid="2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21"/>
                                        </p:tgtEl>
                                        <p:attrNameLst>
                                          <p:attrName>ppt_x</p:attrName>
                                          <p:attrName>ppt_y</p:attrName>
                                        </p:attrNameLst>
                                      </p:cBhvr>
                                    </p:animMotion>
                                    <p:animEffect transition="in" filter="fade">
                                      <p:cBhvr>
                                        <p:cTn id="33" dur="1000"/>
                                        <p:tgtEl>
                                          <p:spTgt spid="21"/>
                                        </p:tgtEl>
                                      </p:cBhvr>
                                    </p:animEffect>
                                  </p:childTnLst>
                                </p:cTn>
                              </p:par>
                              <p:par>
                                <p:cTn id="34" presetID="52" presetClass="entr" presetSubtype="0"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Scale>
                                      <p:cBhvr>
                                        <p:cTn id="36" dur="1000" decel="50000" fill="hold">
                                          <p:stCondLst>
                                            <p:cond delay="0"/>
                                          </p:stCondLst>
                                        </p:cTn>
                                        <p:tgtEl>
                                          <p:spTgt spid="3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7" dur="1000" decel="50000" fill="hold">
                                          <p:stCondLst>
                                            <p:cond delay="0"/>
                                          </p:stCondLst>
                                        </p:cTn>
                                        <p:tgtEl>
                                          <p:spTgt spid="38"/>
                                        </p:tgtEl>
                                        <p:attrNameLst>
                                          <p:attrName>ppt_x</p:attrName>
                                          <p:attrName>ppt_y</p:attrName>
                                        </p:attrNameLst>
                                      </p:cBhvr>
                                    </p:animMotion>
                                    <p:animEffect transition="in" filter="fade">
                                      <p:cBhvr>
                                        <p:cTn id="38" dur="1000"/>
                                        <p:tgtEl>
                                          <p:spTgt spid="38"/>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randombar(horizontal)">
                                      <p:cBhvr>
                                        <p:cTn id="4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animBg="1"/>
      <p:bldP spid="11" grpId="0" animBg="1"/>
      <p:bldP spid="18" grpId="0"/>
      <p:bldP spid="19" grpId="0"/>
      <p:bldP spid="3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0306EC1F-A312-4C81-9ED4-5A04CD53DA68}"/>
              </a:ext>
            </a:extLst>
          </p:cNvPr>
          <p:cNvSpPr/>
          <p:nvPr/>
        </p:nvSpPr>
        <p:spPr>
          <a:xfrm>
            <a:off x="0" y="0"/>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1090D867-B33D-4284-A51F-49BE9DEC7952}"/>
              </a:ext>
            </a:extLst>
          </p:cNvPr>
          <p:cNvSpPr/>
          <p:nvPr/>
        </p:nvSpPr>
        <p:spPr>
          <a:xfrm>
            <a:off x="0" y="6447453"/>
            <a:ext cx="12192000" cy="410547"/>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9ACB0261-7FB4-47E5-A441-8056BC618637}"/>
              </a:ext>
            </a:extLst>
          </p:cNvPr>
          <p:cNvGrpSpPr/>
          <p:nvPr/>
        </p:nvGrpSpPr>
        <p:grpSpPr>
          <a:xfrm>
            <a:off x="1593163" y="1524094"/>
            <a:ext cx="9005668" cy="3364345"/>
            <a:chOff x="1593163" y="1524094"/>
            <a:chExt cx="9005668" cy="3364345"/>
          </a:xfrm>
        </p:grpSpPr>
        <p:sp>
          <p:nvSpPr>
            <p:cNvPr id="20" name="矩形 19">
              <a:extLst>
                <a:ext uri="{FF2B5EF4-FFF2-40B4-BE49-F238E27FC236}">
                  <a16:creationId xmlns:a16="http://schemas.microsoft.com/office/drawing/2014/main" id="{5B50F1CC-0F69-493A-8F0F-1F8CE10091BF}"/>
                </a:ext>
              </a:extLst>
            </p:cNvPr>
            <p:cNvSpPr/>
            <p:nvPr/>
          </p:nvSpPr>
          <p:spPr>
            <a:xfrm>
              <a:off x="2226538" y="2082191"/>
              <a:ext cx="7738918" cy="2248952"/>
            </a:xfrm>
            <a:prstGeom prst="rect">
              <a:avLst/>
            </a:prstGeom>
            <a:noFill/>
            <a:ln w="15875">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FBCF7868-0DE9-499E-AE8D-3E8A3B773B8E}"/>
                </a:ext>
              </a:extLst>
            </p:cNvPr>
            <p:cNvSpPr/>
            <p:nvPr/>
          </p:nvSpPr>
          <p:spPr>
            <a:xfrm>
              <a:off x="1703999" y="1590823"/>
              <a:ext cx="530620" cy="530620"/>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extLst>
                <a:ext uri="{FF2B5EF4-FFF2-40B4-BE49-F238E27FC236}">
                  <a16:creationId xmlns:a16="http://schemas.microsoft.com/office/drawing/2014/main" id="{82C00F94-6160-44E3-8F93-754A0A9D83B9}"/>
                </a:ext>
              </a:extLst>
            </p:cNvPr>
            <p:cNvSpPr/>
            <p:nvPr/>
          </p:nvSpPr>
          <p:spPr>
            <a:xfrm>
              <a:off x="2005335" y="1902033"/>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19031029-547F-4813-86B3-F7FAC36F214A}"/>
                </a:ext>
              </a:extLst>
            </p:cNvPr>
            <p:cNvSpPr/>
            <p:nvPr/>
          </p:nvSpPr>
          <p:spPr>
            <a:xfrm>
              <a:off x="1593163" y="1524094"/>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11A6C8B2-AC6C-452B-B0F7-39A2A31996F5}"/>
                </a:ext>
              </a:extLst>
            </p:cNvPr>
            <p:cNvSpPr/>
            <p:nvPr/>
          </p:nvSpPr>
          <p:spPr>
            <a:xfrm>
              <a:off x="9965456" y="4245190"/>
              <a:ext cx="530620" cy="530620"/>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3AC5B41D-C195-4B96-998C-504D6D4BACF9}"/>
                </a:ext>
              </a:extLst>
            </p:cNvPr>
            <p:cNvSpPr/>
            <p:nvPr/>
          </p:nvSpPr>
          <p:spPr>
            <a:xfrm>
              <a:off x="10266792" y="4556400"/>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414B62F0-47B3-4937-9BDC-253040975173}"/>
                </a:ext>
              </a:extLst>
            </p:cNvPr>
            <p:cNvSpPr/>
            <p:nvPr/>
          </p:nvSpPr>
          <p:spPr>
            <a:xfrm>
              <a:off x="9854620" y="4178461"/>
              <a:ext cx="332039" cy="332039"/>
            </a:xfrm>
            <a:prstGeom prst="rect">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2164078F-FC4E-47CB-A426-B705735A18CA}"/>
                </a:ext>
              </a:extLst>
            </p:cNvPr>
            <p:cNvSpPr/>
            <p:nvPr/>
          </p:nvSpPr>
          <p:spPr>
            <a:xfrm>
              <a:off x="3913909" y="1823525"/>
              <a:ext cx="4364182" cy="410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文本框 30">
            <a:extLst>
              <a:ext uri="{FF2B5EF4-FFF2-40B4-BE49-F238E27FC236}">
                <a16:creationId xmlns:a16="http://schemas.microsoft.com/office/drawing/2014/main" id="{EC6FBDB3-9AB2-41A7-9CF0-43433F438522}"/>
              </a:ext>
            </a:extLst>
          </p:cNvPr>
          <p:cNvSpPr txBox="1"/>
          <p:nvPr/>
        </p:nvSpPr>
        <p:spPr>
          <a:xfrm>
            <a:off x="4260885" y="2328995"/>
            <a:ext cx="3415379" cy="707886"/>
          </a:xfrm>
          <a:prstGeom prst="rect">
            <a:avLst/>
          </a:prstGeom>
          <a:noFill/>
        </p:spPr>
        <p:txBody>
          <a:bodyPr wrap="square" rtlCol="0">
            <a:spAutoFit/>
          </a:bodyPr>
          <a:lstStyle/>
          <a:p>
            <a:pPr algn="dist"/>
            <a:r>
              <a:rPr lang="zh-CN" altLang="en-US" sz="4000" dirty="0">
                <a:solidFill>
                  <a:srgbClr val="084772"/>
                </a:solidFill>
                <a:latin typeface="微软雅黑" panose="020B0503020204020204" pitchFamily="34" charset="-122"/>
                <a:ea typeface="微软雅黑" panose="020B0503020204020204" pitchFamily="34" charset="-122"/>
              </a:rPr>
              <a:t>谢谢观看</a:t>
            </a:r>
          </a:p>
        </p:txBody>
      </p:sp>
      <p:cxnSp>
        <p:nvCxnSpPr>
          <p:cNvPr id="33" name="直接连接符 32">
            <a:extLst>
              <a:ext uri="{FF2B5EF4-FFF2-40B4-BE49-F238E27FC236}">
                <a16:creationId xmlns:a16="http://schemas.microsoft.com/office/drawing/2014/main" id="{64EA3C43-2FD7-4E2A-8CFB-8BB9AFFD91AD}"/>
              </a:ext>
            </a:extLst>
          </p:cNvPr>
          <p:cNvCxnSpPr/>
          <p:nvPr/>
        </p:nvCxnSpPr>
        <p:spPr>
          <a:xfrm>
            <a:off x="4056952" y="3177707"/>
            <a:ext cx="4084782" cy="0"/>
          </a:xfrm>
          <a:prstGeom prst="line">
            <a:avLst/>
          </a:prstGeom>
          <a:ln w="19050">
            <a:solidFill>
              <a:srgbClr val="084772"/>
            </a:solidFill>
          </a:ln>
        </p:spPr>
        <p:style>
          <a:lnRef idx="1">
            <a:schemeClr val="accent1"/>
          </a:lnRef>
          <a:fillRef idx="0">
            <a:schemeClr val="accent1"/>
          </a:fillRef>
          <a:effectRef idx="0">
            <a:schemeClr val="accent1"/>
          </a:effectRef>
          <a:fontRef idx="minor">
            <a:schemeClr val="tx1"/>
          </a:fontRef>
        </p:style>
      </p:cxnSp>
      <p:sp>
        <p:nvSpPr>
          <p:cNvPr id="34" name="等腰三角形 33">
            <a:extLst>
              <a:ext uri="{FF2B5EF4-FFF2-40B4-BE49-F238E27FC236}">
                <a16:creationId xmlns:a16="http://schemas.microsoft.com/office/drawing/2014/main" id="{D61B5049-1E86-40B7-A24D-C972F348938B}"/>
              </a:ext>
            </a:extLst>
          </p:cNvPr>
          <p:cNvSpPr/>
          <p:nvPr/>
        </p:nvSpPr>
        <p:spPr>
          <a:xfrm rot="10800000">
            <a:off x="5882451" y="3177707"/>
            <a:ext cx="427095" cy="368186"/>
          </a:xfrm>
          <a:prstGeom prst="triangl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2E1FF72D-C756-4849-97B2-789B721CF170}"/>
              </a:ext>
            </a:extLst>
          </p:cNvPr>
          <p:cNvSpPr txBox="1"/>
          <p:nvPr/>
        </p:nvSpPr>
        <p:spPr>
          <a:xfrm>
            <a:off x="4260885" y="3823313"/>
            <a:ext cx="5439977" cy="338554"/>
          </a:xfrm>
          <a:prstGeom prst="rect">
            <a:avLst/>
          </a:prstGeom>
          <a:noFill/>
        </p:spPr>
        <p:txBody>
          <a:bodyPr wrap="square" rtlCol="0">
            <a:spAutoFit/>
          </a:bodyPr>
          <a:lstStyle/>
          <a:p>
            <a:r>
              <a:rPr lang="zh-CN" altLang="en-US" sz="1600" spc="300" dirty="0">
                <a:solidFill>
                  <a:srgbClr val="084772"/>
                </a:solidFill>
                <a:latin typeface="微软雅黑" panose="020B0503020204020204" pitchFamily="34" charset="-122"/>
                <a:ea typeface="微软雅黑" panose="020B0503020204020204" pitchFamily="34" charset="-122"/>
              </a:rPr>
              <a:t>汇报人：      导师：    时间：</a:t>
            </a:r>
            <a:r>
              <a:rPr lang="en-US" altLang="zh-CN" sz="1600" spc="300" dirty="0">
                <a:solidFill>
                  <a:srgbClr val="084772"/>
                </a:solidFill>
                <a:latin typeface="微软雅黑" panose="020B0503020204020204" pitchFamily="34" charset="-122"/>
                <a:ea typeface="微软雅黑" panose="020B0503020204020204" pitchFamily="34" charset="-122"/>
              </a:rPr>
              <a:t>XXX</a:t>
            </a:r>
            <a:endParaRPr lang="zh-CN" altLang="en-US" sz="1600" spc="300" dirty="0">
              <a:solidFill>
                <a:srgbClr val="084772"/>
              </a:solidFill>
              <a:latin typeface="微软雅黑" panose="020B0503020204020204" pitchFamily="34" charset="-122"/>
              <a:ea typeface="微软雅黑" panose="020B0503020204020204" pitchFamily="34" charset="-122"/>
            </a:endParaRPr>
          </a:p>
        </p:txBody>
      </p:sp>
      <p:sp>
        <p:nvSpPr>
          <p:cNvPr id="36" name="文本框 35">
            <a:extLst>
              <a:ext uri="{FF2B5EF4-FFF2-40B4-BE49-F238E27FC236}">
                <a16:creationId xmlns:a16="http://schemas.microsoft.com/office/drawing/2014/main" id="{FF5CC21F-F2C2-4A91-835F-E5B20BC84CEC}"/>
              </a:ext>
            </a:extLst>
          </p:cNvPr>
          <p:cNvSpPr txBox="1"/>
          <p:nvPr/>
        </p:nvSpPr>
        <p:spPr>
          <a:xfrm>
            <a:off x="4260885" y="1912913"/>
            <a:ext cx="3670225" cy="338554"/>
          </a:xfrm>
          <a:prstGeom prst="rect">
            <a:avLst/>
          </a:prstGeom>
          <a:noFill/>
        </p:spPr>
        <p:txBody>
          <a:bodyPr wrap="square" rtlCol="0">
            <a:spAutoFit/>
          </a:bodyPr>
          <a:lstStyle/>
          <a:p>
            <a:r>
              <a:rPr lang="en-US" altLang="zh-CN" sz="1600" spc="300" dirty="0">
                <a:solidFill>
                  <a:srgbClr val="084772"/>
                </a:solidFill>
                <a:latin typeface="微软雅黑" panose="020B0503020204020204" pitchFamily="34" charset="-122"/>
                <a:ea typeface="微软雅黑" panose="020B0503020204020204" pitchFamily="34" charset="-122"/>
              </a:rPr>
              <a:t>ADD YOUR SUBTITLE HERE</a:t>
            </a:r>
            <a:endParaRPr lang="zh-CN" altLang="en-US" sz="1600" spc="300" dirty="0">
              <a:solidFill>
                <a:srgbClr val="084772"/>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6701357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50000">
                                          <p:cBhvr additive="base">
                                            <p:cTn id="7" dur="10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14:bounceEnd="50000">
                                          <p:cBhvr additive="base">
                                            <p:cTn id="11" dur="1000" fill="hold"/>
                                            <p:tgtEl>
                                              <p:spTgt spid="19"/>
                                            </p:tgtEl>
                                            <p:attrNameLst>
                                              <p:attrName>ppt_x</p:attrName>
                                            </p:attrNameLst>
                                          </p:cBhvr>
                                          <p:tavLst>
                                            <p:tav tm="0">
                                              <p:val>
                                                <p:strVal val="1+#ppt_w/2"/>
                                              </p:val>
                                            </p:tav>
                                            <p:tav tm="100000">
                                              <p:val>
                                                <p:strVal val="#ppt_x"/>
                                              </p:val>
                                            </p:tav>
                                          </p:tavLst>
                                        </p:anim>
                                        <p:anim calcmode="lin" valueType="num" p14:bounceEnd="50000">
                                          <p:cBhvr additive="base">
                                            <p:cTn id="12" dur="1000" fill="hold"/>
                                            <p:tgtEl>
                                              <p:spTgt spid="19"/>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47" presetClass="entr" presetSubtype="0"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1000"/>
                                            <p:tgtEl>
                                              <p:spTgt spid="36"/>
                                            </p:tgtEl>
                                          </p:cBhvr>
                                        </p:animEffect>
                                        <p:anim calcmode="lin" valueType="num">
                                          <p:cBhvr>
                                            <p:cTn id="23" dur="1000" fill="hold"/>
                                            <p:tgtEl>
                                              <p:spTgt spid="36"/>
                                            </p:tgtEl>
                                            <p:attrNameLst>
                                              <p:attrName>ppt_x</p:attrName>
                                            </p:attrNameLst>
                                          </p:cBhvr>
                                          <p:tavLst>
                                            <p:tav tm="0">
                                              <p:val>
                                                <p:strVal val="#ppt_x"/>
                                              </p:val>
                                            </p:tav>
                                            <p:tav tm="100000">
                                              <p:val>
                                                <p:strVal val="#ppt_x"/>
                                              </p:val>
                                            </p:tav>
                                          </p:tavLst>
                                        </p:anim>
                                        <p:anim calcmode="lin" valueType="num">
                                          <p:cBhvr>
                                            <p:cTn id="24" dur="1000" fill="hold"/>
                                            <p:tgtEl>
                                              <p:spTgt spid="36"/>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1000"/>
                                            <p:tgtEl>
                                              <p:spTgt spid="31"/>
                                            </p:tgtEl>
                                          </p:cBhvr>
                                        </p:animEffect>
                                        <p:anim calcmode="lin" valueType="num">
                                          <p:cBhvr>
                                            <p:cTn id="28" dur="1000" fill="hold"/>
                                            <p:tgtEl>
                                              <p:spTgt spid="31"/>
                                            </p:tgtEl>
                                            <p:attrNameLst>
                                              <p:attrName>ppt_x</p:attrName>
                                            </p:attrNameLst>
                                          </p:cBhvr>
                                          <p:tavLst>
                                            <p:tav tm="0">
                                              <p:val>
                                                <p:strVal val="#ppt_x"/>
                                              </p:val>
                                            </p:tav>
                                            <p:tav tm="100000">
                                              <p:val>
                                                <p:strVal val="#ppt_x"/>
                                              </p:val>
                                            </p:tav>
                                          </p:tavLst>
                                        </p:anim>
                                        <p:anim calcmode="lin" valueType="num">
                                          <p:cBhvr>
                                            <p:cTn id="29" dur="1000" fill="hold"/>
                                            <p:tgtEl>
                                              <p:spTgt spid="31"/>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1000"/>
                                            <p:tgtEl>
                                              <p:spTgt spid="33"/>
                                            </p:tgtEl>
                                          </p:cBhvr>
                                        </p:animEffect>
                                        <p:anim calcmode="lin" valueType="num">
                                          <p:cBhvr>
                                            <p:cTn id="33" dur="1000" fill="hold"/>
                                            <p:tgtEl>
                                              <p:spTgt spid="33"/>
                                            </p:tgtEl>
                                            <p:attrNameLst>
                                              <p:attrName>ppt_x</p:attrName>
                                            </p:attrNameLst>
                                          </p:cBhvr>
                                          <p:tavLst>
                                            <p:tav tm="0">
                                              <p:val>
                                                <p:strVal val="#ppt_x"/>
                                              </p:val>
                                            </p:tav>
                                            <p:tav tm="100000">
                                              <p:val>
                                                <p:strVal val="#ppt_x"/>
                                              </p:val>
                                            </p:tav>
                                          </p:tavLst>
                                        </p:anim>
                                        <p:anim calcmode="lin" valueType="num">
                                          <p:cBhvr>
                                            <p:cTn id="34" dur="1000" fill="hold"/>
                                            <p:tgtEl>
                                              <p:spTgt spid="33"/>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1000"/>
                                            <p:tgtEl>
                                              <p:spTgt spid="34"/>
                                            </p:tgtEl>
                                          </p:cBhvr>
                                        </p:animEffect>
                                        <p:anim calcmode="lin" valueType="num">
                                          <p:cBhvr>
                                            <p:cTn id="38" dur="1000" fill="hold"/>
                                            <p:tgtEl>
                                              <p:spTgt spid="34"/>
                                            </p:tgtEl>
                                            <p:attrNameLst>
                                              <p:attrName>ppt_x</p:attrName>
                                            </p:attrNameLst>
                                          </p:cBhvr>
                                          <p:tavLst>
                                            <p:tav tm="0">
                                              <p:val>
                                                <p:strVal val="#ppt_x"/>
                                              </p:val>
                                            </p:tav>
                                            <p:tav tm="100000">
                                              <p:val>
                                                <p:strVal val="#ppt_x"/>
                                              </p:val>
                                            </p:tav>
                                          </p:tavLst>
                                        </p:anim>
                                        <p:anim calcmode="lin" valueType="num">
                                          <p:cBhvr>
                                            <p:cTn id="39" dur="1000" fill="hold"/>
                                            <p:tgtEl>
                                              <p:spTgt spid="34"/>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22" presetClass="entr" presetSubtype="8" fill="hold" grpId="0" nodeType="after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wipe(left)">
                                          <p:cBhvr>
                                            <p:cTn id="43"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9" grpId="0" animBg="1"/>
          <p:bldP spid="31" grpId="0"/>
          <p:bldP spid="34" grpId="0" animBg="1"/>
          <p:bldP spid="35" grpId="0"/>
          <p:bldP spid="3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1+#ppt_w/2"/>
                                              </p:val>
                                            </p:tav>
                                            <p:tav tm="100000">
                                              <p:val>
                                                <p:strVal val="#ppt_x"/>
                                              </p:val>
                                            </p:tav>
                                          </p:tavLst>
                                        </p:anim>
                                        <p:anim calcmode="lin" valueType="num">
                                          <p:cBhvr additive="base">
                                            <p:cTn id="12" dur="1000" fill="hold"/>
                                            <p:tgtEl>
                                              <p:spTgt spid="19"/>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42"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1000"/>
                                            <p:tgtEl>
                                              <p:spTgt spid="2"/>
                                            </p:tgtEl>
                                          </p:cBhvr>
                                        </p:animEffect>
                                        <p:anim calcmode="lin" valueType="num">
                                          <p:cBhvr>
                                            <p:cTn id="17" dur="1000" fill="hold"/>
                                            <p:tgtEl>
                                              <p:spTgt spid="2"/>
                                            </p:tgtEl>
                                            <p:attrNameLst>
                                              <p:attrName>ppt_x</p:attrName>
                                            </p:attrNameLst>
                                          </p:cBhvr>
                                          <p:tavLst>
                                            <p:tav tm="0">
                                              <p:val>
                                                <p:strVal val="#ppt_x"/>
                                              </p:val>
                                            </p:tav>
                                            <p:tav tm="100000">
                                              <p:val>
                                                <p:strVal val="#ppt_x"/>
                                              </p:val>
                                            </p:tav>
                                          </p:tavLst>
                                        </p:anim>
                                        <p:anim calcmode="lin" valueType="num">
                                          <p:cBhvr>
                                            <p:cTn id="18" dur="100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2000"/>
                                </p:stCondLst>
                                <p:childTnLst>
                                  <p:par>
                                    <p:cTn id="20" presetID="47" presetClass="entr" presetSubtype="0"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1000"/>
                                            <p:tgtEl>
                                              <p:spTgt spid="36"/>
                                            </p:tgtEl>
                                          </p:cBhvr>
                                        </p:animEffect>
                                        <p:anim calcmode="lin" valueType="num">
                                          <p:cBhvr>
                                            <p:cTn id="23" dur="1000" fill="hold"/>
                                            <p:tgtEl>
                                              <p:spTgt spid="36"/>
                                            </p:tgtEl>
                                            <p:attrNameLst>
                                              <p:attrName>ppt_x</p:attrName>
                                            </p:attrNameLst>
                                          </p:cBhvr>
                                          <p:tavLst>
                                            <p:tav tm="0">
                                              <p:val>
                                                <p:strVal val="#ppt_x"/>
                                              </p:val>
                                            </p:tav>
                                            <p:tav tm="100000">
                                              <p:val>
                                                <p:strVal val="#ppt_x"/>
                                              </p:val>
                                            </p:tav>
                                          </p:tavLst>
                                        </p:anim>
                                        <p:anim calcmode="lin" valueType="num">
                                          <p:cBhvr>
                                            <p:cTn id="24" dur="1000" fill="hold"/>
                                            <p:tgtEl>
                                              <p:spTgt spid="36"/>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1000"/>
                                            <p:tgtEl>
                                              <p:spTgt spid="31"/>
                                            </p:tgtEl>
                                          </p:cBhvr>
                                        </p:animEffect>
                                        <p:anim calcmode="lin" valueType="num">
                                          <p:cBhvr>
                                            <p:cTn id="28" dur="1000" fill="hold"/>
                                            <p:tgtEl>
                                              <p:spTgt spid="31"/>
                                            </p:tgtEl>
                                            <p:attrNameLst>
                                              <p:attrName>ppt_x</p:attrName>
                                            </p:attrNameLst>
                                          </p:cBhvr>
                                          <p:tavLst>
                                            <p:tav tm="0">
                                              <p:val>
                                                <p:strVal val="#ppt_x"/>
                                              </p:val>
                                            </p:tav>
                                            <p:tav tm="100000">
                                              <p:val>
                                                <p:strVal val="#ppt_x"/>
                                              </p:val>
                                            </p:tav>
                                          </p:tavLst>
                                        </p:anim>
                                        <p:anim calcmode="lin" valueType="num">
                                          <p:cBhvr>
                                            <p:cTn id="29" dur="1000" fill="hold"/>
                                            <p:tgtEl>
                                              <p:spTgt spid="31"/>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1000"/>
                                            <p:tgtEl>
                                              <p:spTgt spid="33"/>
                                            </p:tgtEl>
                                          </p:cBhvr>
                                        </p:animEffect>
                                        <p:anim calcmode="lin" valueType="num">
                                          <p:cBhvr>
                                            <p:cTn id="33" dur="1000" fill="hold"/>
                                            <p:tgtEl>
                                              <p:spTgt spid="33"/>
                                            </p:tgtEl>
                                            <p:attrNameLst>
                                              <p:attrName>ppt_x</p:attrName>
                                            </p:attrNameLst>
                                          </p:cBhvr>
                                          <p:tavLst>
                                            <p:tav tm="0">
                                              <p:val>
                                                <p:strVal val="#ppt_x"/>
                                              </p:val>
                                            </p:tav>
                                            <p:tav tm="100000">
                                              <p:val>
                                                <p:strVal val="#ppt_x"/>
                                              </p:val>
                                            </p:tav>
                                          </p:tavLst>
                                        </p:anim>
                                        <p:anim calcmode="lin" valueType="num">
                                          <p:cBhvr>
                                            <p:cTn id="34" dur="1000" fill="hold"/>
                                            <p:tgtEl>
                                              <p:spTgt spid="33"/>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1000"/>
                                            <p:tgtEl>
                                              <p:spTgt spid="34"/>
                                            </p:tgtEl>
                                          </p:cBhvr>
                                        </p:animEffect>
                                        <p:anim calcmode="lin" valueType="num">
                                          <p:cBhvr>
                                            <p:cTn id="38" dur="1000" fill="hold"/>
                                            <p:tgtEl>
                                              <p:spTgt spid="34"/>
                                            </p:tgtEl>
                                            <p:attrNameLst>
                                              <p:attrName>ppt_x</p:attrName>
                                            </p:attrNameLst>
                                          </p:cBhvr>
                                          <p:tavLst>
                                            <p:tav tm="0">
                                              <p:val>
                                                <p:strVal val="#ppt_x"/>
                                              </p:val>
                                            </p:tav>
                                            <p:tav tm="100000">
                                              <p:val>
                                                <p:strVal val="#ppt_x"/>
                                              </p:val>
                                            </p:tav>
                                          </p:tavLst>
                                        </p:anim>
                                        <p:anim calcmode="lin" valueType="num">
                                          <p:cBhvr>
                                            <p:cTn id="39" dur="1000" fill="hold"/>
                                            <p:tgtEl>
                                              <p:spTgt spid="34"/>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22" presetClass="entr" presetSubtype="8" fill="hold" grpId="0" nodeType="after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wipe(left)">
                                          <p:cBhvr>
                                            <p:cTn id="43"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9" grpId="0" animBg="1"/>
          <p:bldP spid="31" grpId="0"/>
          <p:bldP spid="34" grpId="0" animBg="1"/>
          <p:bldP spid="35" grpId="0"/>
          <p:bldP spid="36"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E11974F-BED5-4346-886F-49C87EEC19BA}"/>
              </a:ext>
            </a:extLst>
          </p:cNvPr>
          <p:cNvSpPr/>
          <p:nvPr/>
        </p:nvSpPr>
        <p:spPr>
          <a:xfrm>
            <a:off x="0" y="1992745"/>
            <a:ext cx="12192000" cy="2872509"/>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C5BBC283-1CDB-426B-A79E-3B75C3CCD869}"/>
              </a:ext>
            </a:extLst>
          </p:cNvPr>
          <p:cNvSpPr txBox="1"/>
          <p:nvPr/>
        </p:nvSpPr>
        <p:spPr>
          <a:xfrm>
            <a:off x="7666441" y="3325777"/>
            <a:ext cx="3842067" cy="646331"/>
          </a:xfrm>
          <a:prstGeom prst="rect">
            <a:avLst/>
          </a:prstGeom>
          <a:noFill/>
        </p:spPr>
        <p:txBody>
          <a:bodyPr wrap="square" rtlCol="0">
            <a:spAutoFit/>
          </a:bodyPr>
          <a:lstStyle/>
          <a:p>
            <a:r>
              <a:rPr lang="zh-CN" altLang="en-US" sz="3600" b="1" spc="600" dirty="0">
                <a:solidFill>
                  <a:schemeClr val="bg1"/>
                </a:solidFill>
                <a:latin typeface="微软雅黑" panose="020B0503020204020204" pitchFamily="34" charset="-122"/>
                <a:ea typeface="微软雅黑" panose="020B0503020204020204" pitchFamily="34" charset="-122"/>
              </a:rPr>
              <a:t>研究背景简介</a:t>
            </a:r>
          </a:p>
        </p:txBody>
      </p:sp>
      <p:grpSp>
        <p:nvGrpSpPr>
          <p:cNvPr id="2" name="组合 1">
            <a:extLst>
              <a:ext uri="{FF2B5EF4-FFF2-40B4-BE49-F238E27FC236}">
                <a16:creationId xmlns:a16="http://schemas.microsoft.com/office/drawing/2014/main" id="{8C75C424-1E74-4412-BEB2-B0F1A08CAC58}"/>
              </a:ext>
            </a:extLst>
          </p:cNvPr>
          <p:cNvGrpSpPr/>
          <p:nvPr/>
        </p:nvGrpSpPr>
        <p:grpSpPr>
          <a:xfrm>
            <a:off x="0" y="2023097"/>
            <a:ext cx="12192001" cy="1446550"/>
            <a:chOff x="0" y="2023097"/>
            <a:chExt cx="12192001" cy="1446550"/>
          </a:xfrm>
        </p:grpSpPr>
        <p:sp>
          <p:nvSpPr>
            <p:cNvPr id="10" name="矩形 9">
              <a:extLst>
                <a:ext uri="{FF2B5EF4-FFF2-40B4-BE49-F238E27FC236}">
                  <a16:creationId xmlns:a16="http://schemas.microsoft.com/office/drawing/2014/main" id="{955C966B-7A8B-41D7-B15E-194C5F35AA1E}"/>
                </a:ext>
              </a:extLst>
            </p:cNvPr>
            <p:cNvSpPr/>
            <p:nvPr/>
          </p:nvSpPr>
          <p:spPr>
            <a:xfrm>
              <a:off x="2346037" y="2475346"/>
              <a:ext cx="9845964"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CC77D4CC-3F56-4E85-8049-AAE27DA987CC}"/>
                </a:ext>
              </a:extLst>
            </p:cNvPr>
            <p:cNvSpPr/>
            <p:nvPr/>
          </p:nvSpPr>
          <p:spPr>
            <a:xfrm>
              <a:off x="0" y="2475346"/>
              <a:ext cx="1380836"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9AF45FDA-AB95-4975-81A0-488C9522AE60}"/>
                </a:ext>
              </a:extLst>
            </p:cNvPr>
            <p:cNvSpPr txBox="1"/>
            <p:nvPr/>
          </p:nvSpPr>
          <p:spPr>
            <a:xfrm>
              <a:off x="727753" y="2494178"/>
              <a:ext cx="75712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第</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74E9A851-268B-4BCB-B0C5-6B6B1917830E}"/>
                </a:ext>
              </a:extLst>
            </p:cNvPr>
            <p:cNvSpPr txBox="1"/>
            <p:nvPr/>
          </p:nvSpPr>
          <p:spPr>
            <a:xfrm>
              <a:off x="2447895" y="2485661"/>
              <a:ext cx="1135813"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部分</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EE0FD16-6FB2-4802-AAD1-55F8A327906C}"/>
                </a:ext>
              </a:extLst>
            </p:cNvPr>
            <p:cNvSpPr txBox="1"/>
            <p:nvPr/>
          </p:nvSpPr>
          <p:spPr>
            <a:xfrm>
              <a:off x="1422919" y="2023097"/>
              <a:ext cx="757122" cy="1446550"/>
            </a:xfrm>
            <a:prstGeom prst="rect">
              <a:avLst/>
            </a:prstGeom>
            <a:noFill/>
          </p:spPr>
          <p:txBody>
            <a:bodyPr wrap="square" rtlCol="0">
              <a:spAutoFit/>
            </a:bodyPr>
            <a:lstStyle/>
            <a:p>
              <a:r>
                <a:rPr lang="en-US" altLang="zh-CN" sz="8800" b="1" spc="300" dirty="0">
                  <a:solidFill>
                    <a:schemeClr val="bg1"/>
                  </a:solidFill>
                  <a:latin typeface="微软雅黑" panose="020B0503020204020204" pitchFamily="34" charset="-122"/>
                  <a:ea typeface="微软雅黑" panose="020B0503020204020204" pitchFamily="34" charset="-122"/>
                </a:rPr>
                <a:t>1</a:t>
              </a:r>
              <a:endParaRPr lang="zh-CN" altLang="en-US" sz="8800" b="1" spc="300" dirty="0">
                <a:solidFill>
                  <a:schemeClr val="bg1"/>
                </a:solidFill>
                <a:latin typeface="微软雅黑" panose="020B0503020204020204" pitchFamily="34" charset="-122"/>
                <a:ea typeface="微软雅黑" panose="020B0503020204020204" pitchFamily="34" charset="-122"/>
              </a:endParaRPr>
            </a:p>
          </p:txBody>
        </p:sp>
      </p:grpSp>
      <p:sp>
        <p:nvSpPr>
          <p:cNvPr id="16" name="文本框 15">
            <a:extLst>
              <a:ext uri="{FF2B5EF4-FFF2-40B4-BE49-F238E27FC236}">
                <a16:creationId xmlns:a16="http://schemas.microsoft.com/office/drawing/2014/main" id="{C4756462-CB1C-4F14-BB56-629E82369F9D}"/>
              </a:ext>
            </a:extLst>
          </p:cNvPr>
          <p:cNvSpPr txBox="1"/>
          <p:nvPr/>
        </p:nvSpPr>
        <p:spPr>
          <a:xfrm>
            <a:off x="7906586" y="3974561"/>
            <a:ext cx="2936905" cy="890693"/>
          </a:xfrm>
          <a:prstGeom prst="rect">
            <a:avLst/>
          </a:prstGeom>
          <a:noFill/>
        </p:spPr>
        <p:txBody>
          <a:bodyPr wrap="square" rtlCol="0">
            <a:spAutoFit/>
          </a:bodyPr>
          <a:lstStyle/>
          <a:p>
            <a:pP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zh-CN" altLang="en-US" sz="1200" b="1" spc="300" dirty="0">
              <a:solidFill>
                <a:schemeClr val="bg1"/>
              </a:solidFill>
              <a:latin typeface="微软雅黑" panose="020B0503020204020204" pitchFamily="34" charset="-122"/>
              <a:ea typeface="微软雅黑" panose="020B0503020204020204" pitchFamily="34" charset="-122"/>
            </a:endParaRPr>
          </a:p>
          <a:p>
            <a:pPr>
              <a:lnSpc>
                <a:spcPct val="150000"/>
              </a:lnSpc>
            </a:pPr>
            <a:endParaRPr lang="zh-CN" altLang="en-US" sz="1200" b="1" spc="3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60193352"/>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900" decel="100000" fill="hold"/>
                                        <p:tgtEl>
                                          <p:spTgt spid="12"/>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900" decel="100000" fill="hold"/>
                                        <p:tgtEl>
                                          <p:spTgt spid="16"/>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7" name="矩形 1566"/>
          <p:cNvSpPr/>
          <p:nvPr/>
        </p:nvSpPr>
        <p:spPr>
          <a:xfrm>
            <a:off x="1210124" y="1914493"/>
            <a:ext cx="7674569" cy="32401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570" name="矩形 1569"/>
          <p:cNvSpPr/>
          <p:nvPr/>
        </p:nvSpPr>
        <p:spPr>
          <a:xfrm>
            <a:off x="1695085" y="2836744"/>
            <a:ext cx="4493279" cy="1972399"/>
          </a:xfrm>
          <a:prstGeom prst="rect">
            <a:avLst/>
          </a:prstGeom>
        </p:spPr>
        <p:txBody>
          <a:bodyPr wrap="square">
            <a:spAutoFit/>
          </a:bodyPr>
          <a:lstStyle/>
          <a:p>
            <a:pPr>
              <a:lnSpc>
                <a:spcPts val="25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双击在此添加你的文本信息内容双击在此添加你的文本信息内容双击在此添加你的文本信息内容双击在此添加你的文本信息内容双击在此添加你的文本</a:t>
            </a:r>
            <a:endParaRPr lang="en-US" altLang="zh-CN" sz="1200" spc="300" dirty="0">
              <a:solidFill>
                <a:schemeClr val="bg1"/>
              </a:solidFill>
              <a:latin typeface="微软雅黑" panose="020B0503020204020204" pitchFamily="34" charset="-122"/>
              <a:ea typeface="微软雅黑" panose="020B0503020204020204" pitchFamily="34" charset="-122"/>
            </a:endParaRPr>
          </a:p>
          <a:p>
            <a:pPr>
              <a:lnSpc>
                <a:spcPts val="2500"/>
              </a:lnSpc>
            </a:pPr>
            <a:endParaRPr lang="en-US" altLang="zh-CN" sz="1200" spc="300" dirty="0">
              <a:solidFill>
                <a:schemeClr val="bg1"/>
              </a:solidFill>
              <a:latin typeface="微软雅黑" panose="020B0503020204020204" pitchFamily="34" charset="-122"/>
              <a:ea typeface="微软雅黑" panose="020B0503020204020204" pitchFamily="34" charset="-122"/>
            </a:endParaRPr>
          </a:p>
          <a:p>
            <a:pPr>
              <a:lnSpc>
                <a:spcPts val="25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a:t>
            </a:r>
            <a:endParaRPr lang="en-US" altLang="zh-CN" sz="1200" spc="300" dirty="0">
              <a:solidFill>
                <a:schemeClr val="bg1"/>
              </a:solidFill>
              <a:latin typeface="微软雅黑" panose="020B0503020204020204" pitchFamily="34" charset="-122"/>
              <a:ea typeface="微软雅黑" panose="020B0503020204020204" pitchFamily="34" charset="-122"/>
            </a:endParaRPr>
          </a:p>
        </p:txBody>
      </p:sp>
      <p:sp>
        <p:nvSpPr>
          <p:cNvPr id="1573" name="椭圆 1572"/>
          <p:cNvSpPr/>
          <p:nvPr/>
        </p:nvSpPr>
        <p:spPr>
          <a:xfrm>
            <a:off x="6566454" y="5468548"/>
            <a:ext cx="150292" cy="150292"/>
          </a:xfrm>
          <a:prstGeom prst="ellipse">
            <a:avLst/>
          </a:prstGeom>
          <a:solidFill>
            <a:srgbClr val="BC362D"/>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9" name="Freeform 862">
            <a:extLst>
              <a:ext uri="{FF2B5EF4-FFF2-40B4-BE49-F238E27FC236}">
                <a16:creationId xmlns:a16="http://schemas.microsoft.com/office/drawing/2014/main" id="{62A13ACC-A99C-42EB-A15B-14F488E51AE6}"/>
              </a:ext>
            </a:extLst>
          </p:cNvPr>
          <p:cNvSpPr>
            <a:spLocks noEditPoints="1"/>
          </p:cNvSpPr>
          <p:nvPr/>
        </p:nvSpPr>
        <p:spPr bwMode="auto">
          <a:xfrm>
            <a:off x="3566122" y="2229997"/>
            <a:ext cx="751204" cy="522486"/>
          </a:xfrm>
          <a:custGeom>
            <a:avLst/>
            <a:gdLst>
              <a:gd name="T0" fmla="*/ 189 w 370"/>
              <a:gd name="T1" fmla="*/ 65 h 257"/>
              <a:gd name="T2" fmla="*/ 354 w 370"/>
              <a:gd name="T3" fmla="*/ 121 h 257"/>
              <a:gd name="T4" fmla="*/ 97 w 370"/>
              <a:gd name="T5" fmla="*/ 243 h 257"/>
              <a:gd name="T6" fmla="*/ 15 w 370"/>
              <a:gd name="T7" fmla="*/ 121 h 257"/>
              <a:gd name="T8" fmla="*/ 100 w 370"/>
              <a:gd name="T9" fmla="*/ 87 h 257"/>
              <a:gd name="T10" fmla="*/ 145 w 370"/>
              <a:gd name="T11" fmla="*/ 39 h 257"/>
              <a:gd name="T12" fmla="*/ 128 w 370"/>
              <a:gd name="T13" fmla="*/ 232 h 257"/>
              <a:gd name="T14" fmla="*/ 184 w 370"/>
              <a:gd name="T15" fmla="*/ 77 h 257"/>
              <a:gd name="T16" fmla="*/ 25 w 370"/>
              <a:gd name="T17" fmla="*/ 231 h 257"/>
              <a:gd name="T18" fmla="*/ 26 w 370"/>
              <a:gd name="T19" fmla="*/ 133 h 257"/>
              <a:gd name="T20" fmla="*/ 343 w 370"/>
              <a:gd name="T21" fmla="*/ 232 h 257"/>
              <a:gd name="T22" fmla="*/ 142 w 370"/>
              <a:gd name="T23" fmla="*/ 107 h 257"/>
              <a:gd name="T24" fmla="*/ 159 w 370"/>
              <a:gd name="T25" fmla="*/ 106 h 257"/>
              <a:gd name="T26" fmla="*/ 177 w 370"/>
              <a:gd name="T27" fmla="*/ 131 h 257"/>
              <a:gd name="T28" fmla="*/ 177 w 370"/>
              <a:gd name="T29" fmla="*/ 107 h 257"/>
              <a:gd name="T30" fmla="*/ 226 w 370"/>
              <a:gd name="T31" fmla="*/ 132 h 257"/>
              <a:gd name="T32" fmla="*/ 37 w 370"/>
              <a:gd name="T33" fmla="*/ 145 h 257"/>
              <a:gd name="T34" fmla="*/ 53 w 370"/>
              <a:gd name="T35" fmla="*/ 144 h 257"/>
              <a:gd name="T36" fmla="*/ 64 w 370"/>
              <a:gd name="T37" fmla="*/ 178 h 257"/>
              <a:gd name="T38" fmla="*/ 63 w 370"/>
              <a:gd name="T39" fmla="*/ 144 h 257"/>
              <a:gd name="T40" fmla="*/ 105 w 370"/>
              <a:gd name="T41" fmla="*/ 178 h 257"/>
              <a:gd name="T42" fmla="*/ 143 w 370"/>
              <a:gd name="T43" fmla="*/ 145 h 257"/>
              <a:gd name="T44" fmla="*/ 159 w 370"/>
              <a:gd name="T45" fmla="*/ 144 h 257"/>
              <a:gd name="T46" fmla="*/ 177 w 370"/>
              <a:gd name="T47" fmla="*/ 178 h 257"/>
              <a:gd name="T48" fmla="*/ 177 w 370"/>
              <a:gd name="T49" fmla="*/ 145 h 257"/>
              <a:gd name="T50" fmla="*/ 226 w 370"/>
              <a:gd name="T51" fmla="*/ 178 h 257"/>
              <a:gd name="T52" fmla="*/ 264 w 370"/>
              <a:gd name="T53" fmla="*/ 145 h 257"/>
              <a:gd name="T54" fmla="*/ 280 w 370"/>
              <a:gd name="T55" fmla="*/ 144 h 257"/>
              <a:gd name="T56" fmla="*/ 291 w 370"/>
              <a:gd name="T57" fmla="*/ 178 h 257"/>
              <a:gd name="T58" fmla="*/ 290 w 370"/>
              <a:gd name="T59" fmla="*/ 144 h 257"/>
              <a:gd name="T60" fmla="*/ 332 w 370"/>
              <a:gd name="T61" fmla="*/ 178 h 257"/>
              <a:gd name="T62" fmla="*/ 37 w 370"/>
              <a:gd name="T63" fmla="*/ 190 h 257"/>
              <a:gd name="T64" fmla="*/ 53 w 370"/>
              <a:gd name="T65" fmla="*/ 190 h 257"/>
              <a:gd name="T66" fmla="*/ 64 w 370"/>
              <a:gd name="T67" fmla="*/ 221 h 257"/>
              <a:gd name="T68" fmla="*/ 64 w 370"/>
              <a:gd name="T69" fmla="*/ 190 h 257"/>
              <a:gd name="T70" fmla="*/ 105 w 370"/>
              <a:gd name="T71" fmla="*/ 221 h 257"/>
              <a:gd name="T72" fmla="*/ 143 w 370"/>
              <a:gd name="T73" fmla="*/ 190 h 257"/>
              <a:gd name="T74" fmla="*/ 159 w 370"/>
              <a:gd name="T75" fmla="*/ 190 h 257"/>
              <a:gd name="T76" fmla="*/ 177 w 370"/>
              <a:gd name="T77" fmla="*/ 221 h 257"/>
              <a:gd name="T78" fmla="*/ 177 w 370"/>
              <a:gd name="T79" fmla="*/ 190 h 257"/>
              <a:gd name="T80" fmla="*/ 226 w 370"/>
              <a:gd name="T81" fmla="*/ 221 h 257"/>
              <a:gd name="T82" fmla="*/ 264 w 370"/>
              <a:gd name="T83" fmla="*/ 190 h 257"/>
              <a:gd name="T84" fmla="*/ 279 w 370"/>
              <a:gd name="T85" fmla="*/ 189 h 257"/>
              <a:gd name="T86" fmla="*/ 291 w 370"/>
              <a:gd name="T87" fmla="*/ 221 h 257"/>
              <a:gd name="T88" fmla="*/ 290 w 370"/>
              <a:gd name="T89" fmla="*/ 190 h 257"/>
              <a:gd name="T90" fmla="*/ 332 w 370"/>
              <a:gd name="T91" fmla="*/ 221 h 257"/>
              <a:gd name="T92" fmla="*/ 3 w 370"/>
              <a:gd name="T93" fmla="*/ 249 h 257"/>
              <a:gd name="T94" fmla="*/ 3 w 370"/>
              <a:gd name="T95" fmla="*/ 25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0" h="257">
                <a:moveTo>
                  <a:pt x="145" y="15"/>
                </a:moveTo>
                <a:cubicBezTo>
                  <a:pt x="160" y="12"/>
                  <a:pt x="176" y="9"/>
                  <a:pt x="188" y="0"/>
                </a:cubicBezTo>
                <a:cubicBezTo>
                  <a:pt x="188" y="22"/>
                  <a:pt x="188" y="43"/>
                  <a:pt x="189" y="65"/>
                </a:cubicBezTo>
                <a:cubicBezTo>
                  <a:pt x="213" y="70"/>
                  <a:pt x="238" y="75"/>
                  <a:pt x="263" y="82"/>
                </a:cubicBezTo>
                <a:cubicBezTo>
                  <a:pt x="253" y="92"/>
                  <a:pt x="251" y="106"/>
                  <a:pt x="252" y="121"/>
                </a:cubicBezTo>
                <a:cubicBezTo>
                  <a:pt x="286" y="122"/>
                  <a:pt x="320" y="121"/>
                  <a:pt x="354" y="121"/>
                </a:cubicBezTo>
                <a:cubicBezTo>
                  <a:pt x="355" y="157"/>
                  <a:pt x="355" y="193"/>
                  <a:pt x="355" y="229"/>
                </a:cubicBezTo>
                <a:cubicBezTo>
                  <a:pt x="361" y="232"/>
                  <a:pt x="366" y="236"/>
                  <a:pt x="370" y="242"/>
                </a:cubicBezTo>
                <a:cubicBezTo>
                  <a:pt x="279" y="245"/>
                  <a:pt x="188" y="243"/>
                  <a:pt x="97" y="243"/>
                </a:cubicBezTo>
                <a:cubicBezTo>
                  <a:pt x="65" y="243"/>
                  <a:pt x="32" y="244"/>
                  <a:pt x="0" y="242"/>
                </a:cubicBezTo>
                <a:cubicBezTo>
                  <a:pt x="4" y="237"/>
                  <a:pt x="9" y="232"/>
                  <a:pt x="14" y="229"/>
                </a:cubicBezTo>
                <a:cubicBezTo>
                  <a:pt x="15" y="193"/>
                  <a:pt x="14" y="157"/>
                  <a:pt x="15" y="121"/>
                </a:cubicBezTo>
                <a:cubicBezTo>
                  <a:pt x="49" y="121"/>
                  <a:pt x="83" y="121"/>
                  <a:pt x="116" y="121"/>
                </a:cubicBezTo>
                <a:cubicBezTo>
                  <a:pt x="117" y="112"/>
                  <a:pt x="117" y="103"/>
                  <a:pt x="117" y="94"/>
                </a:cubicBezTo>
                <a:cubicBezTo>
                  <a:pt x="113" y="92"/>
                  <a:pt x="104" y="89"/>
                  <a:pt x="100" y="87"/>
                </a:cubicBezTo>
                <a:cubicBezTo>
                  <a:pt x="125" y="72"/>
                  <a:pt x="154" y="71"/>
                  <a:pt x="181" y="64"/>
                </a:cubicBezTo>
                <a:cubicBezTo>
                  <a:pt x="181" y="54"/>
                  <a:pt x="181" y="43"/>
                  <a:pt x="181" y="32"/>
                </a:cubicBezTo>
                <a:cubicBezTo>
                  <a:pt x="169" y="34"/>
                  <a:pt x="157" y="37"/>
                  <a:pt x="145" y="39"/>
                </a:cubicBezTo>
                <a:cubicBezTo>
                  <a:pt x="145" y="31"/>
                  <a:pt x="145" y="23"/>
                  <a:pt x="145" y="15"/>
                </a:cubicBezTo>
                <a:close/>
                <a:moveTo>
                  <a:pt x="128" y="88"/>
                </a:moveTo>
                <a:cubicBezTo>
                  <a:pt x="128" y="136"/>
                  <a:pt x="128" y="184"/>
                  <a:pt x="128" y="232"/>
                </a:cubicBezTo>
                <a:cubicBezTo>
                  <a:pt x="166" y="232"/>
                  <a:pt x="204" y="232"/>
                  <a:pt x="241" y="232"/>
                </a:cubicBezTo>
                <a:cubicBezTo>
                  <a:pt x="241" y="184"/>
                  <a:pt x="241" y="136"/>
                  <a:pt x="241" y="88"/>
                </a:cubicBezTo>
                <a:cubicBezTo>
                  <a:pt x="222" y="85"/>
                  <a:pt x="203" y="78"/>
                  <a:pt x="184" y="77"/>
                </a:cubicBezTo>
                <a:cubicBezTo>
                  <a:pt x="165" y="79"/>
                  <a:pt x="147" y="84"/>
                  <a:pt x="128" y="88"/>
                </a:cubicBezTo>
                <a:close/>
                <a:moveTo>
                  <a:pt x="26" y="133"/>
                </a:moveTo>
                <a:cubicBezTo>
                  <a:pt x="25" y="166"/>
                  <a:pt x="26" y="199"/>
                  <a:pt x="25" y="231"/>
                </a:cubicBezTo>
                <a:cubicBezTo>
                  <a:pt x="56" y="232"/>
                  <a:pt x="86" y="232"/>
                  <a:pt x="117" y="232"/>
                </a:cubicBezTo>
                <a:cubicBezTo>
                  <a:pt x="116" y="199"/>
                  <a:pt x="117" y="166"/>
                  <a:pt x="116" y="133"/>
                </a:cubicBezTo>
                <a:cubicBezTo>
                  <a:pt x="86" y="133"/>
                  <a:pt x="56" y="133"/>
                  <a:pt x="26" y="133"/>
                </a:cubicBezTo>
                <a:close/>
                <a:moveTo>
                  <a:pt x="252" y="133"/>
                </a:moveTo>
                <a:cubicBezTo>
                  <a:pt x="252" y="166"/>
                  <a:pt x="252" y="199"/>
                  <a:pt x="252" y="232"/>
                </a:cubicBezTo>
                <a:cubicBezTo>
                  <a:pt x="283" y="232"/>
                  <a:pt x="313" y="232"/>
                  <a:pt x="343" y="232"/>
                </a:cubicBezTo>
                <a:cubicBezTo>
                  <a:pt x="343" y="199"/>
                  <a:pt x="343" y="166"/>
                  <a:pt x="343" y="133"/>
                </a:cubicBezTo>
                <a:cubicBezTo>
                  <a:pt x="313" y="133"/>
                  <a:pt x="283" y="133"/>
                  <a:pt x="252" y="133"/>
                </a:cubicBezTo>
                <a:close/>
                <a:moveTo>
                  <a:pt x="142" y="107"/>
                </a:moveTo>
                <a:cubicBezTo>
                  <a:pt x="144" y="115"/>
                  <a:pt x="140" y="125"/>
                  <a:pt x="146" y="131"/>
                </a:cubicBezTo>
                <a:cubicBezTo>
                  <a:pt x="149" y="132"/>
                  <a:pt x="156" y="132"/>
                  <a:pt x="159" y="133"/>
                </a:cubicBezTo>
                <a:cubicBezTo>
                  <a:pt x="159" y="124"/>
                  <a:pt x="159" y="115"/>
                  <a:pt x="159" y="106"/>
                </a:cubicBezTo>
                <a:cubicBezTo>
                  <a:pt x="153" y="106"/>
                  <a:pt x="148" y="107"/>
                  <a:pt x="142" y="107"/>
                </a:cubicBezTo>
                <a:close/>
                <a:moveTo>
                  <a:pt x="177" y="107"/>
                </a:moveTo>
                <a:cubicBezTo>
                  <a:pt x="177" y="115"/>
                  <a:pt x="177" y="123"/>
                  <a:pt x="177" y="131"/>
                </a:cubicBezTo>
                <a:cubicBezTo>
                  <a:pt x="182" y="131"/>
                  <a:pt x="187" y="132"/>
                  <a:pt x="193" y="132"/>
                </a:cubicBezTo>
                <a:cubicBezTo>
                  <a:pt x="192" y="123"/>
                  <a:pt x="192" y="115"/>
                  <a:pt x="192" y="106"/>
                </a:cubicBezTo>
                <a:cubicBezTo>
                  <a:pt x="187" y="106"/>
                  <a:pt x="182" y="106"/>
                  <a:pt x="177" y="107"/>
                </a:cubicBezTo>
                <a:close/>
                <a:moveTo>
                  <a:pt x="210" y="107"/>
                </a:moveTo>
                <a:cubicBezTo>
                  <a:pt x="211" y="115"/>
                  <a:pt x="209" y="124"/>
                  <a:pt x="213" y="132"/>
                </a:cubicBezTo>
                <a:cubicBezTo>
                  <a:pt x="216" y="132"/>
                  <a:pt x="223" y="132"/>
                  <a:pt x="226" y="132"/>
                </a:cubicBezTo>
                <a:cubicBezTo>
                  <a:pt x="226" y="124"/>
                  <a:pt x="226" y="115"/>
                  <a:pt x="226" y="106"/>
                </a:cubicBezTo>
                <a:cubicBezTo>
                  <a:pt x="221" y="106"/>
                  <a:pt x="215" y="107"/>
                  <a:pt x="210" y="107"/>
                </a:cubicBezTo>
                <a:close/>
                <a:moveTo>
                  <a:pt x="37" y="145"/>
                </a:moveTo>
                <a:cubicBezTo>
                  <a:pt x="37" y="156"/>
                  <a:pt x="37" y="167"/>
                  <a:pt x="37" y="178"/>
                </a:cubicBezTo>
                <a:cubicBezTo>
                  <a:pt x="42" y="178"/>
                  <a:pt x="47" y="178"/>
                  <a:pt x="52" y="179"/>
                </a:cubicBezTo>
                <a:cubicBezTo>
                  <a:pt x="53" y="167"/>
                  <a:pt x="53" y="155"/>
                  <a:pt x="53" y="144"/>
                </a:cubicBezTo>
                <a:cubicBezTo>
                  <a:pt x="48" y="144"/>
                  <a:pt x="42" y="145"/>
                  <a:pt x="37" y="145"/>
                </a:cubicBezTo>
                <a:close/>
                <a:moveTo>
                  <a:pt x="63" y="144"/>
                </a:moveTo>
                <a:cubicBezTo>
                  <a:pt x="63" y="155"/>
                  <a:pt x="63" y="167"/>
                  <a:pt x="64" y="178"/>
                </a:cubicBezTo>
                <a:cubicBezTo>
                  <a:pt x="67" y="178"/>
                  <a:pt x="75" y="178"/>
                  <a:pt x="79" y="178"/>
                </a:cubicBezTo>
                <a:cubicBezTo>
                  <a:pt x="79" y="167"/>
                  <a:pt x="79" y="156"/>
                  <a:pt x="79" y="145"/>
                </a:cubicBezTo>
                <a:cubicBezTo>
                  <a:pt x="75" y="144"/>
                  <a:pt x="67" y="144"/>
                  <a:pt x="63" y="144"/>
                </a:cubicBezTo>
                <a:close/>
                <a:moveTo>
                  <a:pt x="90" y="145"/>
                </a:moveTo>
                <a:cubicBezTo>
                  <a:pt x="90" y="156"/>
                  <a:pt x="90" y="167"/>
                  <a:pt x="90" y="178"/>
                </a:cubicBezTo>
                <a:cubicBezTo>
                  <a:pt x="95" y="178"/>
                  <a:pt x="100" y="178"/>
                  <a:pt x="105" y="178"/>
                </a:cubicBezTo>
                <a:cubicBezTo>
                  <a:pt x="105" y="167"/>
                  <a:pt x="105" y="156"/>
                  <a:pt x="105" y="144"/>
                </a:cubicBezTo>
                <a:cubicBezTo>
                  <a:pt x="100" y="144"/>
                  <a:pt x="95" y="145"/>
                  <a:pt x="90" y="145"/>
                </a:cubicBezTo>
                <a:close/>
                <a:moveTo>
                  <a:pt x="143" y="145"/>
                </a:moveTo>
                <a:cubicBezTo>
                  <a:pt x="143" y="156"/>
                  <a:pt x="143" y="167"/>
                  <a:pt x="143" y="178"/>
                </a:cubicBezTo>
                <a:cubicBezTo>
                  <a:pt x="148" y="178"/>
                  <a:pt x="153" y="178"/>
                  <a:pt x="159" y="178"/>
                </a:cubicBezTo>
                <a:cubicBezTo>
                  <a:pt x="159" y="167"/>
                  <a:pt x="159" y="156"/>
                  <a:pt x="159" y="144"/>
                </a:cubicBezTo>
                <a:cubicBezTo>
                  <a:pt x="154" y="145"/>
                  <a:pt x="148" y="145"/>
                  <a:pt x="143" y="145"/>
                </a:cubicBezTo>
                <a:close/>
                <a:moveTo>
                  <a:pt x="177" y="145"/>
                </a:moveTo>
                <a:cubicBezTo>
                  <a:pt x="177" y="156"/>
                  <a:pt x="177" y="167"/>
                  <a:pt x="177" y="178"/>
                </a:cubicBezTo>
                <a:cubicBezTo>
                  <a:pt x="182" y="178"/>
                  <a:pt x="187" y="178"/>
                  <a:pt x="192" y="178"/>
                </a:cubicBezTo>
                <a:cubicBezTo>
                  <a:pt x="192" y="167"/>
                  <a:pt x="192" y="156"/>
                  <a:pt x="192" y="144"/>
                </a:cubicBezTo>
                <a:cubicBezTo>
                  <a:pt x="187" y="145"/>
                  <a:pt x="182" y="145"/>
                  <a:pt x="177" y="145"/>
                </a:cubicBezTo>
                <a:close/>
                <a:moveTo>
                  <a:pt x="210" y="144"/>
                </a:moveTo>
                <a:cubicBezTo>
                  <a:pt x="210" y="156"/>
                  <a:pt x="210" y="167"/>
                  <a:pt x="210" y="178"/>
                </a:cubicBezTo>
                <a:cubicBezTo>
                  <a:pt x="216" y="178"/>
                  <a:pt x="221" y="178"/>
                  <a:pt x="226" y="178"/>
                </a:cubicBezTo>
                <a:cubicBezTo>
                  <a:pt x="226" y="167"/>
                  <a:pt x="226" y="156"/>
                  <a:pt x="226" y="144"/>
                </a:cubicBezTo>
                <a:cubicBezTo>
                  <a:pt x="221" y="144"/>
                  <a:pt x="216" y="144"/>
                  <a:pt x="210" y="144"/>
                </a:cubicBezTo>
                <a:close/>
                <a:moveTo>
                  <a:pt x="264" y="145"/>
                </a:moveTo>
                <a:cubicBezTo>
                  <a:pt x="264" y="156"/>
                  <a:pt x="264" y="167"/>
                  <a:pt x="264" y="178"/>
                </a:cubicBezTo>
                <a:cubicBezTo>
                  <a:pt x="269" y="178"/>
                  <a:pt x="274" y="178"/>
                  <a:pt x="279" y="178"/>
                </a:cubicBezTo>
                <a:cubicBezTo>
                  <a:pt x="279" y="167"/>
                  <a:pt x="280" y="156"/>
                  <a:pt x="280" y="144"/>
                </a:cubicBezTo>
                <a:cubicBezTo>
                  <a:pt x="274" y="145"/>
                  <a:pt x="269" y="145"/>
                  <a:pt x="264" y="145"/>
                </a:cubicBezTo>
                <a:close/>
                <a:moveTo>
                  <a:pt x="290" y="144"/>
                </a:moveTo>
                <a:cubicBezTo>
                  <a:pt x="290" y="156"/>
                  <a:pt x="290" y="167"/>
                  <a:pt x="291" y="178"/>
                </a:cubicBezTo>
                <a:cubicBezTo>
                  <a:pt x="294" y="178"/>
                  <a:pt x="301" y="178"/>
                  <a:pt x="305" y="178"/>
                </a:cubicBezTo>
                <a:cubicBezTo>
                  <a:pt x="305" y="167"/>
                  <a:pt x="305" y="156"/>
                  <a:pt x="305" y="144"/>
                </a:cubicBezTo>
                <a:cubicBezTo>
                  <a:pt x="302" y="144"/>
                  <a:pt x="294" y="144"/>
                  <a:pt x="290" y="144"/>
                </a:cubicBezTo>
                <a:close/>
                <a:moveTo>
                  <a:pt x="316" y="145"/>
                </a:moveTo>
                <a:cubicBezTo>
                  <a:pt x="316" y="156"/>
                  <a:pt x="317" y="167"/>
                  <a:pt x="317" y="178"/>
                </a:cubicBezTo>
                <a:cubicBezTo>
                  <a:pt x="322" y="178"/>
                  <a:pt x="327" y="178"/>
                  <a:pt x="332" y="178"/>
                </a:cubicBezTo>
                <a:cubicBezTo>
                  <a:pt x="332" y="167"/>
                  <a:pt x="332" y="156"/>
                  <a:pt x="332" y="145"/>
                </a:cubicBezTo>
                <a:cubicBezTo>
                  <a:pt x="327" y="145"/>
                  <a:pt x="322" y="145"/>
                  <a:pt x="316" y="145"/>
                </a:cubicBezTo>
                <a:close/>
                <a:moveTo>
                  <a:pt x="37" y="190"/>
                </a:moveTo>
                <a:cubicBezTo>
                  <a:pt x="37" y="200"/>
                  <a:pt x="37" y="210"/>
                  <a:pt x="37" y="221"/>
                </a:cubicBezTo>
                <a:cubicBezTo>
                  <a:pt x="42" y="221"/>
                  <a:pt x="47" y="221"/>
                  <a:pt x="53" y="221"/>
                </a:cubicBezTo>
                <a:cubicBezTo>
                  <a:pt x="53" y="211"/>
                  <a:pt x="53" y="200"/>
                  <a:pt x="53" y="190"/>
                </a:cubicBezTo>
                <a:cubicBezTo>
                  <a:pt x="47" y="190"/>
                  <a:pt x="42" y="190"/>
                  <a:pt x="37" y="190"/>
                </a:cubicBezTo>
                <a:close/>
                <a:moveTo>
                  <a:pt x="64" y="190"/>
                </a:moveTo>
                <a:cubicBezTo>
                  <a:pt x="64" y="200"/>
                  <a:pt x="64" y="211"/>
                  <a:pt x="64" y="221"/>
                </a:cubicBezTo>
                <a:cubicBezTo>
                  <a:pt x="67" y="221"/>
                  <a:pt x="75" y="221"/>
                  <a:pt x="79" y="221"/>
                </a:cubicBezTo>
                <a:cubicBezTo>
                  <a:pt x="79" y="211"/>
                  <a:pt x="79" y="200"/>
                  <a:pt x="79" y="190"/>
                </a:cubicBezTo>
                <a:cubicBezTo>
                  <a:pt x="75" y="190"/>
                  <a:pt x="67" y="190"/>
                  <a:pt x="64" y="190"/>
                </a:cubicBezTo>
                <a:close/>
                <a:moveTo>
                  <a:pt x="90" y="190"/>
                </a:moveTo>
                <a:cubicBezTo>
                  <a:pt x="90" y="200"/>
                  <a:pt x="90" y="210"/>
                  <a:pt x="90" y="221"/>
                </a:cubicBezTo>
                <a:cubicBezTo>
                  <a:pt x="95" y="221"/>
                  <a:pt x="100" y="221"/>
                  <a:pt x="105" y="221"/>
                </a:cubicBezTo>
                <a:cubicBezTo>
                  <a:pt x="105" y="211"/>
                  <a:pt x="105" y="200"/>
                  <a:pt x="105" y="190"/>
                </a:cubicBezTo>
                <a:cubicBezTo>
                  <a:pt x="100" y="190"/>
                  <a:pt x="95" y="190"/>
                  <a:pt x="90" y="190"/>
                </a:cubicBezTo>
                <a:close/>
                <a:moveTo>
                  <a:pt x="143" y="190"/>
                </a:moveTo>
                <a:cubicBezTo>
                  <a:pt x="143" y="200"/>
                  <a:pt x="143" y="210"/>
                  <a:pt x="143" y="221"/>
                </a:cubicBezTo>
                <a:cubicBezTo>
                  <a:pt x="148" y="221"/>
                  <a:pt x="153" y="221"/>
                  <a:pt x="159" y="221"/>
                </a:cubicBezTo>
                <a:cubicBezTo>
                  <a:pt x="159" y="211"/>
                  <a:pt x="159" y="200"/>
                  <a:pt x="159" y="190"/>
                </a:cubicBezTo>
                <a:cubicBezTo>
                  <a:pt x="153" y="190"/>
                  <a:pt x="148" y="190"/>
                  <a:pt x="143" y="190"/>
                </a:cubicBezTo>
                <a:close/>
                <a:moveTo>
                  <a:pt x="177" y="190"/>
                </a:moveTo>
                <a:cubicBezTo>
                  <a:pt x="177" y="200"/>
                  <a:pt x="177" y="210"/>
                  <a:pt x="177" y="221"/>
                </a:cubicBezTo>
                <a:cubicBezTo>
                  <a:pt x="182" y="221"/>
                  <a:pt x="187" y="221"/>
                  <a:pt x="192" y="221"/>
                </a:cubicBezTo>
                <a:cubicBezTo>
                  <a:pt x="192" y="211"/>
                  <a:pt x="192" y="200"/>
                  <a:pt x="192" y="190"/>
                </a:cubicBezTo>
                <a:cubicBezTo>
                  <a:pt x="187" y="190"/>
                  <a:pt x="182" y="190"/>
                  <a:pt x="177" y="190"/>
                </a:cubicBezTo>
                <a:close/>
                <a:moveTo>
                  <a:pt x="211" y="190"/>
                </a:moveTo>
                <a:cubicBezTo>
                  <a:pt x="211" y="200"/>
                  <a:pt x="210" y="211"/>
                  <a:pt x="210" y="221"/>
                </a:cubicBezTo>
                <a:cubicBezTo>
                  <a:pt x="216" y="221"/>
                  <a:pt x="221" y="221"/>
                  <a:pt x="226" y="221"/>
                </a:cubicBezTo>
                <a:cubicBezTo>
                  <a:pt x="226" y="211"/>
                  <a:pt x="226" y="200"/>
                  <a:pt x="226" y="190"/>
                </a:cubicBezTo>
                <a:cubicBezTo>
                  <a:pt x="221" y="190"/>
                  <a:pt x="216" y="190"/>
                  <a:pt x="211" y="190"/>
                </a:cubicBezTo>
                <a:close/>
                <a:moveTo>
                  <a:pt x="264" y="190"/>
                </a:moveTo>
                <a:cubicBezTo>
                  <a:pt x="264" y="200"/>
                  <a:pt x="264" y="211"/>
                  <a:pt x="264" y="221"/>
                </a:cubicBezTo>
                <a:cubicBezTo>
                  <a:pt x="269" y="221"/>
                  <a:pt x="274" y="221"/>
                  <a:pt x="279" y="221"/>
                </a:cubicBezTo>
                <a:cubicBezTo>
                  <a:pt x="280" y="211"/>
                  <a:pt x="280" y="200"/>
                  <a:pt x="279" y="189"/>
                </a:cubicBezTo>
                <a:cubicBezTo>
                  <a:pt x="274" y="190"/>
                  <a:pt x="269" y="190"/>
                  <a:pt x="264" y="190"/>
                </a:cubicBezTo>
                <a:close/>
                <a:moveTo>
                  <a:pt x="290" y="190"/>
                </a:moveTo>
                <a:cubicBezTo>
                  <a:pt x="291" y="200"/>
                  <a:pt x="291" y="210"/>
                  <a:pt x="291" y="221"/>
                </a:cubicBezTo>
                <a:cubicBezTo>
                  <a:pt x="294" y="221"/>
                  <a:pt x="301" y="221"/>
                  <a:pt x="305" y="221"/>
                </a:cubicBezTo>
                <a:cubicBezTo>
                  <a:pt x="305" y="211"/>
                  <a:pt x="305" y="200"/>
                  <a:pt x="305" y="190"/>
                </a:cubicBezTo>
                <a:cubicBezTo>
                  <a:pt x="302" y="190"/>
                  <a:pt x="294" y="190"/>
                  <a:pt x="290" y="190"/>
                </a:cubicBezTo>
                <a:close/>
                <a:moveTo>
                  <a:pt x="317" y="190"/>
                </a:moveTo>
                <a:cubicBezTo>
                  <a:pt x="316" y="200"/>
                  <a:pt x="316" y="211"/>
                  <a:pt x="316" y="221"/>
                </a:cubicBezTo>
                <a:cubicBezTo>
                  <a:pt x="322" y="221"/>
                  <a:pt x="327" y="221"/>
                  <a:pt x="332" y="221"/>
                </a:cubicBezTo>
                <a:cubicBezTo>
                  <a:pt x="332" y="211"/>
                  <a:pt x="332" y="200"/>
                  <a:pt x="332" y="190"/>
                </a:cubicBezTo>
                <a:cubicBezTo>
                  <a:pt x="327" y="190"/>
                  <a:pt x="322" y="190"/>
                  <a:pt x="317" y="190"/>
                </a:cubicBezTo>
                <a:close/>
                <a:moveTo>
                  <a:pt x="3" y="249"/>
                </a:moveTo>
                <a:cubicBezTo>
                  <a:pt x="124" y="249"/>
                  <a:pt x="245" y="249"/>
                  <a:pt x="366" y="249"/>
                </a:cubicBezTo>
                <a:cubicBezTo>
                  <a:pt x="366" y="256"/>
                  <a:pt x="366" y="256"/>
                  <a:pt x="366" y="256"/>
                </a:cubicBezTo>
                <a:cubicBezTo>
                  <a:pt x="245" y="257"/>
                  <a:pt x="124" y="257"/>
                  <a:pt x="3" y="256"/>
                </a:cubicBezTo>
                <a:lnTo>
                  <a:pt x="3" y="249"/>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defTabSz="914400">
              <a:defRPr/>
            </a:pPr>
            <a:endParaRPr lang="zh-CN" altLang="en-US" sz="1800" kern="0">
              <a:solidFill>
                <a:prstClr val="black"/>
              </a:solidFill>
              <a:ea typeface="微软雅黑"/>
            </a:endParaRPr>
          </a:p>
        </p:txBody>
      </p:sp>
      <p:grpSp>
        <p:nvGrpSpPr>
          <p:cNvPr id="7" name="组合 6">
            <a:extLst>
              <a:ext uri="{FF2B5EF4-FFF2-40B4-BE49-F238E27FC236}">
                <a16:creationId xmlns:a16="http://schemas.microsoft.com/office/drawing/2014/main" id="{6BAE4DE9-813B-423F-B388-271AC3C3D94C}"/>
              </a:ext>
            </a:extLst>
          </p:cNvPr>
          <p:cNvGrpSpPr/>
          <p:nvPr/>
        </p:nvGrpSpPr>
        <p:grpSpPr>
          <a:xfrm>
            <a:off x="0" y="247949"/>
            <a:ext cx="12192000" cy="400110"/>
            <a:chOff x="0" y="247949"/>
            <a:chExt cx="12192000" cy="400110"/>
          </a:xfrm>
        </p:grpSpPr>
        <p:sp>
          <p:nvSpPr>
            <p:cNvPr id="8" name="矩形 7">
              <a:extLst>
                <a:ext uri="{FF2B5EF4-FFF2-40B4-BE49-F238E27FC236}">
                  <a16:creationId xmlns:a16="http://schemas.microsoft.com/office/drawing/2014/main" id="{6F163EFD-6069-4C9F-874F-45C668118034}"/>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27">
              <a:extLst>
                <a:ext uri="{FF2B5EF4-FFF2-40B4-BE49-F238E27FC236}">
                  <a16:creationId xmlns:a16="http://schemas.microsoft.com/office/drawing/2014/main" id="{32E63369-1659-4A4C-8AE1-114632B7C94E}"/>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11" name="矩形 10">
              <a:extLst>
                <a:ext uri="{FF2B5EF4-FFF2-40B4-BE49-F238E27FC236}">
                  <a16:creationId xmlns:a16="http://schemas.microsoft.com/office/drawing/2014/main" id="{FE00D999-5A36-4B6F-BA8C-2101354AF76A}"/>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568" name="图片 156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5371" y="-11182"/>
            <a:ext cx="5650550" cy="6869182"/>
          </a:xfrm>
          <a:prstGeom prst="rect">
            <a:avLst/>
          </a:prstGeom>
        </p:spPr>
      </p:pic>
    </p:spTree>
    <p:extLst>
      <p:ext uri="{BB962C8B-B14F-4D97-AF65-F5344CB8AC3E}">
        <p14:creationId xmlns:p14="http://schemas.microsoft.com/office/powerpoint/2010/main" val="228876353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570"/>
                                        </p:tgtEl>
                                        <p:attrNameLst>
                                          <p:attrName>style.visibility</p:attrName>
                                        </p:attrNameLst>
                                      </p:cBhvr>
                                      <p:to>
                                        <p:strVal val="visible"/>
                                      </p:to>
                                    </p:set>
                                    <p:animEffect transition="in" filter="wipe(up)">
                                      <p:cBhvr>
                                        <p:cTn id="7" dur="500"/>
                                        <p:tgtEl>
                                          <p:spTgt spid="1570"/>
                                        </p:tgtEl>
                                      </p:cBhvr>
                                    </p:animEffect>
                                  </p:childTnLst>
                                </p:cTn>
                              </p:par>
                              <p:par>
                                <p:cTn id="8" presetID="23" presetClass="entr" presetSubtype="16" fill="hold" grpId="0" nodeType="withEffect">
                                  <p:stCondLst>
                                    <p:cond delay="100"/>
                                  </p:stCondLst>
                                  <p:childTnLst>
                                    <p:set>
                                      <p:cBhvr>
                                        <p:cTn id="9" dur="1" fill="hold">
                                          <p:stCondLst>
                                            <p:cond delay="0"/>
                                          </p:stCondLst>
                                        </p:cTn>
                                        <p:tgtEl>
                                          <p:spTgt spid="1573"/>
                                        </p:tgtEl>
                                        <p:attrNameLst>
                                          <p:attrName>style.visibility</p:attrName>
                                        </p:attrNameLst>
                                      </p:cBhvr>
                                      <p:to>
                                        <p:strVal val="visible"/>
                                      </p:to>
                                    </p:set>
                                    <p:anim calcmode="lin" valueType="num">
                                      <p:cBhvr>
                                        <p:cTn id="10" dur="500" fill="hold"/>
                                        <p:tgtEl>
                                          <p:spTgt spid="1573"/>
                                        </p:tgtEl>
                                        <p:attrNameLst>
                                          <p:attrName>ppt_w</p:attrName>
                                        </p:attrNameLst>
                                      </p:cBhvr>
                                      <p:tavLst>
                                        <p:tav tm="0">
                                          <p:val>
                                            <p:fltVal val="0"/>
                                          </p:val>
                                        </p:tav>
                                        <p:tav tm="100000">
                                          <p:val>
                                            <p:strVal val="#ppt_w"/>
                                          </p:val>
                                        </p:tav>
                                      </p:tavLst>
                                    </p:anim>
                                    <p:anim calcmode="lin" valueType="num">
                                      <p:cBhvr>
                                        <p:cTn id="11" dur="500" fill="hold"/>
                                        <p:tgtEl>
                                          <p:spTgt spid="1573"/>
                                        </p:tgtEl>
                                        <p:attrNameLst>
                                          <p:attrName>ppt_h</p:attrName>
                                        </p:attrNameLst>
                                      </p:cBhvr>
                                      <p:tavLst>
                                        <p:tav tm="0">
                                          <p:val>
                                            <p:fltVal val="0"/>
                                          </p:val>
                                        </p:tav>
                                        <p:tav tm="100000">
                                          <p:val>
                                            <p:strVal val="#ppt_h"/>
                                          </p:val>
                                        </p:tav>
                                      </p:tavLst>
                                    </p:anim>
                                  </p:childTnLst>
                                </p:cTn>
                              </p:par>
                            </p:childTnLst>
                          </p:cTn>
                        </p:par>
                        <p:par>
                          <p:cTn id="12" fill="hold">
                            <p:stCondLst>
                              <p:cond delay="600"/>
                            </p:stCondLst>
                            <p:childTnLst>
                              <p:par>
                                <p:cTn id="13" presetID="42" presetClass="entr" presetSubtype="0" fill="hold" nodeType="afterEffect">
                                  <p:stCondLst>
                                    <p:cond delay="0"/>
                                  </p:stCondLst>
                                  <p:childTnLst>
                                    <p:set>
                                      <p:cBhvr>
                                        <p:cTn id="14" dur="1" fill="hold">
                                          <p:stCondLst>
                                            <p:cond delay="0"/>
                                          </p:stCondLst>
                                        </p:cTn>
                                        <p:tgtEl>
                                          <p:spTgt spid="1568"/>
                                        </p:tgtEl>
                                        <p:attrNameLst>
                                          <p:attrName>style.visibility</p:attrName>
                                        </p:attrNameLst>
                                      </p:cBhvr>
                                      <p:to>
                                        <p:strVal val="visible"/>
                                      </p:to>
                                    </p:set>
                                    <p:animEffect transition="in" filter="fade">
                                      <p:cBhvr>
                                        <p:cTn id="15" dur="1000"/>
                                        <p:tgtEl>
                                          <p:spTgt spid="1568"/>
                                        </p:tgtEl>
                                      </p:cBhvr>
                                    </p:animEffect>
                                    <p:anim calcmode="lin" valueType="num">
                                      <p:cBhvr>
                                        <p:cTn id="16" dur="1000" fill="hold"/>
                                        <p:tgtEl>
                                          <p:spTgt spid="1568"/>
                                        </p:tgtEl>
                                        <p:attrNameLst>
                                          <p:attrName>ppt_x</p:attrName>
                                        </p:attrNameLst>
                                      </p:cBhvr>
                                      <p:tavLst>
                                        <p:tav tm="0">
                                          <p:val>
                                            <p:strVal val="#ppt_x"/>
                                          </p:val>
                                        </p:tav>
                                        <p:tav tm="100000">
                                          <p:val>
                                            <p:strVal val="#ppt_x"/>
                                          </p:val>
                                        </p:tav>
                                      </p:tavLst>
                                    </p:anim>
                                    <p:anim calcmode="lin" valueType="num">
                                      <p:cBhvr>
                                        <p:cTn id="17" dur="1000" fill="hold"/>
                                        <p:tgtEl>
                                          <p:spTgt spid="1568"/>
                                        </p:tgtEl>
                                        <p:attrNameLst>
                                          <p:attrName>ppt_y</p:attrName>
                                        </p:attrNameLst>
                                      </p:cBhvr>
                                      <p:tavLst>
                                        <p:tav tm="0">
                                          <p:val>
                                            <p:strVal val="#ppt_y+.1"/>
                                          </p:val>
                                        </p:tav>
                                        <p:tav tm="100000">
                                          <p:val>
                                            <p:strVal val="#ppt_y"/>
                                          </p:val>
                                        </p:tav>
                                      </p:tavLst>
                                    </p:anim>
                                  </p:childTnLst>
                                </p:cTn>
                              </p:par>
                            </p:childTnLst>
                          </p:cTn>
                        </p:par>
                        <p:par>
                          <p:cTn id="18" fill="hold">
                            <p:stCondLst>
                              <p:cond delay="1600"/>
                            </p:stCondLst>
                            <p:childTnLst>
                              <p:par>
                                <p:cTn id="19" presetID="2" presetClass="entr" presetSubtype="8" fill="hold" grpId="0" nodeType="afterEffect">
                                  <p:stCondLst>
                                    <p:cond delay="0"/>
                                  </p:stCondLst>
                                  <p:childTnLst>
                                    <p:set>
                                      <p:cBhvr>
                                        <p:cTn id="20" dur="1" fill="hold">
                                          <p:stCondLst>
                                            <p:cond delay="0"/>
                                          </p:stCondLst>
                                        </p:cTn>
                                        <p:tgtEl>
                                          <p:spTgt spid="1567"/>
                                        </p:tgtEl>
                                        <p:attrNameLst>
                                          <p:attrName>style.visibility</p:attrName>
                                        </p:attrNameLst>
                                      </p:cBhvr>
                                      <p:to>
                                        <p:strVal val="visible"/>
                                      </p:to>
                                    </p:set>
                                    <p:anim calcmode="lin" valueType="num">
                                      <p:cBhvr additive="base">
                                        <p:cTn id="21" dur="500" fill="hold"/>
                                        <p:tgtEl>
                                          <p:spTgt spid="1567"/>
                                        </p:tgtEl>
                                        <p:attrNameLst>
                                          <p:attrName>ppt_x</p:attrName>
                                        </p:attrNameLst>
                                      </p:cBhvr>
                                      <p:tavLst>
                                        <p:tav tm="0">
                                          <p:val>
                                            <p:strVal val="0-#ppt_w/2"/>
                                          </p:val>
                                        </p:tav>
                                        <p:tav tm="100000">
                                          <p:val>
                                            <p:strVal val="#ppt_x"/>
                                          </p:val>
                                        </p:tav>
                                      </p:tavLst>
                                    </p:anim>
                                    <p:anim calcmode="lin" valueType="num">
                                      <p:cBhvr additive="base">
                                        <p:cTn id="22" dur="500" fill="hold"/>
                                        <p:tgtEl>
                                          <p:spTgt spid="15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7" grpId="0" animBg="1"/>
      <p:bldP spid="1570" grpId="0"/>
      <p:bldP spid="157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907563" y="2256584"/>
            <a:ext cx="1344000" cy="1344000"/>
            <a:chOff x="1673133" y="888723"/>
            <a:chExt cx="720000" cy="720000"/>
          </a:xfrm>
        </p:grpSpPr>
        <p:grpSp>
          <p:nvGrpSpPr>
            <p:cNvPr id="114" name="组合 113"/>
            <p:cNvGrpSpPr/>
            <p:nvPr/>
          </p:nvGrpSpPr>
          <p:grpSpPr>
            <a:xfrm>
              <a:off x="1771197" y="988752"/>
              <a:ext cx="523875" cy="523875"/>
              <a:chOff x="1162498" y="2336853"/>
              <a:chExt cx="523875" cy="523875"/>
            </a:xfrm>
          </p:grpSpPr>
          <p:sp>
            <p:nvSpPr>
              <p:cNvPr id="115" name="椭圆 114"/>
              <p:cNvSpPr/>
              <p:nvPr/>
            </p:nvSpPr>
            <p:spPr>
              <a:xfrm>
                <a:off x="1162498" y="2336853"/>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16" name="组合 115"/>
              <p:cNvGrpSpPr/>
              <p:nvPr/>
            </p:nvGrpSpPr>
            <p:grpSpPr>
              <a:xfrm>
                <a:off x="1334360" y="2460255"/>
                <a:ext cx="180149" cy="341052"/>
                <a:chOff x="5130721" y="-266700"/>
                <a:chExt cx="990600" cy="1875362"/>
              </a:xfrm>
            </p:grpSpPr>
            <p:sp>
              <p:nvSpPr>
                <p:cNvPr id="117" name="椭圆 111"/>
                <p:cNvSpPr/>
                <p:nvPr/>
              </p:nvSpPr>
              <p:spPr>
                <a:xfrm>
                  <a:off x="5130721" y="-266700"/>
                  <a:ext cx="990600" cy="1501925"/>
                </a:xfrm>
                <a:custGeom>
                  <a:avLst/>
                  <a:gdLst/>
                  <a:ahLst/>
                  <a:cxnLst/>
                  <a:rect l="l" t="t" r="r" b="b"/>
                  <a:pathLst>
                    <a:path w="990600" h="1501925">
                      <a:moveTo>
                        <a:pt x="495300" y="0"/>
                      </a:moveTo>
                      <a:cubicBezTo>
                        <a:pt x="768847" y="0"/>
                        <a:pt x="990600" y="221753"/>
                        <a:pt x="990600" y="495300"/>
                      </a:cubicBezTo>
                      <a:cubicBezTo>
                        <a:pt x="990600" y="624140"/>
                        <a:pt x="941407" y="741489"/>
                        <a:pt x="859584" y="828497"/>
                      </a:cubicBezTo>
                      <a:lnTo>
                        <a:pt x="610953" y="1438275"/>
                      </a:lnTo>
                      <a:lnTo>
                        <a:pt x="602238" y="1438275"/>
                      </a:lnTo>
                      <a:cubicBezTo>
                        <a:pt x="581653" y="1476862"/>
                        <a:pt x="540649" y="1501925"/>
                        <a:pt x="493791" y="1501925"/>
                      </a:cubicBezTo>
                      <a:cubicBezTo>
                        <a:pt x="432195" y="1501925"/>
                        <a:pt x="380714" y="1458615"/>
                        <a:pt x="370636" y="1400244"/>
                      </a:cubicBezTo>
                      <a:lnTo>
                        <a:pt x="143857" y="844060"/>
                      </a:lnTo>
                      <a:cubicBezTo>
                        <a:pt x="54886" y="754662"/>
                        <a:pt x="0" y="631391"/>
                        <a:pt x="0" y="495300"/>
                      </a:cubicBezTo>
                      <a:cubicBezTo>
                        <a:pt x="0" y="221753"/>
                        <a:pt x="221753" y="0"/>
                        <a:pt x="495300"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8" name="弧形 117"/>
                <p:cNvSpPr/>
                <p:nvPr/>
              </p:nvSpPr>
              <p:spPr>
                <a:xfrm rot="16200000">
                  <a:off x="5353051" y="-23585"/>
                  <a:ext cx="569126" cy="569126"/>
                </a:xfrm>
                <a:prstGeom prst="arc">
                  <a:avLst>
                    <a:gd name="adj1" fmla="val 16200000"/>
                    <a:gd name="adj2" fmla="val 21549875"/>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cxnSp>
              <p:nvCxnSpPr>
                <p:cNvPr id="119" name="直接连接符 118"/>
                <p:cNvCxnSpPr/>
                <p:nvPr/>
              </p:nvCxnSpPr>
              <p:spPr>
                <a:xfrm>
                  <a:off x="5345033" y="739816"/>
                  <a:ext cx="561975" cy="0"/>
                </a:xfrm>
                <a:prstGeom prst="lin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120" name="弧形 119"/>
                <p:cNvSpPr/>
                <p:nvPr/>
              </p:nvSpPr>
              <p:spPr>
                <a:xfrm rot="18538541">
                  <a:off x="5325301" y="899887"/>
                  <a:ext cx="654615" cy="654614"/>
                </a:xfrm>
                <a:prstGeom prst="arc">
                  <a:avLst>
                    <a:gd name="adj1" fmla="val 16825339"/>
                    <a:gd name="adj2" fmla="val 21059724"/>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sp>
              <p:nvSpPr>
                <p:cNvPr id="121" name="弧形 120"/>
                <p:cNvSpPr/>
                <p:nvPr/>
              </p:nvSpPr>
              <p:spPr>
                <a:xfrm rot="18000000">
                  <a:off x="5378228" y="1039535"/>
                  <a:ext cx="569127" cy="569127"/>
                </a:xfrm>
                <a:prstGeom prst="arc">
                  <a:avLst>
                    <a:gd name="adj1" fmla="val 17524474"/>
                    <a:gd name="adj2" fmla="val 21013263"/>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sp>
          <p:nvSpPr>
            <p:cNvPr id="2" name="椭圆 1"/>
            <p:cNvSpPr/>
            <p:nvPr/>
          </p:nvSpPr>
          <p:spPr>
            <a:xfrm>
              <a:off x="1673133" y="888723"/>
              <a:ext cx="720000" cy="72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7" name="组合 6"/>
          <p:cNvGrpSpPr/>
          <p:nvPr/>
        </p:nvGrpSpPr>
        <p:grpSpPr>
          <a:xfrm>
            <a:off x="9168192" y="3345647"/>
            <a:ext cx="1344000" cy="1344000"/>
            <a:chOff x="7260924" y="2136651"/>
            <a:chExt cx="900000" cy="900000"/>
          </a:xfrm>
        </p:grpSpPr>
        <p:grpSp>
          <p:nvGrpSpPr>
            <p:cNvPr id="87" name="组合 86"/>
            <p:cNvGrpSpPr/>
            <p:nvPr/>
          </p:nvGrpSpPr>
          <p:grpSpPr>
            <a:xfrm>
              <a:off x="7374613" y="2262651"/>
              <a:ext cx="648000" cy="648000"/>
              <a:chOff x="6390532" y="1254781"/>
              <a:chExt cx="523875" cy="523875"/>
            </a:xfrm>
          </p:grpSpPr>
          <p:sp>
            <p:nvSpPr>
              <p:cNvPr id="88" name="椭圆 87"/>
              <p:cNvSpPr/>
              <p:nvPr/>
            </p:nvSpPr>
            <p:spPr>
              <a:xfrm>
                <a:off x="6390532" y="1254781"/>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89" name="组合 88"/>
              <p:cNvGrpSpPr/>
              <p:nvPr/>
            </p:nvGrpSpPr>
            <p:grpSpPr>
              <a:xfrm>
                <a:off x="6530567" y="1406023"/>
                <a:ext cx="263712" cy="260414"/>
                <a:chOff x="9071432" y="2401956"/>
                <a:chExt cx="1073666" cy="1060237"/>
              </a:xfrm>
            </p:grpSpPr>
            <p:sp>
              <p:nvSpPr>
                <p:cNvPr id="90" name="任意多边形 89"/>
                <p:cNvSpPr/>
                <p:nvPr/>
              </p:nvSpPr>
              <p:spPr>
                <a:xfrm>
                  <a:off x="9071432" y="2401956"/>
                  <a:ext cx="1073666" cy="955209"/>
                </a:xfrm>
                <a:custGeom>
                  <a:avLst/>
                  <a:gdLst/>
                  <a:ahLst/>
                  <a:cxnLst/>
                  <a:rect l="l" t="t" r="r" b="b"/>
                  <a:pathLst>
                    <a:path w="1073666" h="955209">
                      <a:moveTo>
                        <a:pt x="536833" y="0"/>
                      </a:moveTo>
                      <a:cubicBezTo>
                        <a:pt x="833318" y="0"/>
                        <a:pt x="1073666" y="178783"/>
                        <a:pt x="1073666" y="399322"/>
                      </a:cubicBezTo>
                      <a:cubicBezTo>
                        <a:pt x="1073666" y="619861"/>
                        <a:pt x="833318" y="798644"/>
                        <a:pt x="536833" y="798644"/>
                      </a:cubicBezTo>
                      <a:lnTo>
                        <a:pt x="451632" y="792255"/>
                      </a:lnTo>
                      <a:cubicBezTo>
                        <a:pt x="374779" y="857533"/>
                        <a:pt x="285584" y="927104"/>
                        <a:pt x="149741" y="955209"/>
                      </a:cubicBezTo>
                      <a:cubicBezTo>
                        <a:pt x="178308" y="906865"/>
                        <a:pt x="243377" y="835707"/>
                        <a:pt x="248758" y="735321"/>
                      </a:cubicBezTo>
                      <a:cubicBezTo>
                        <a:pt x="99027" y="665239"/>
                        <a:pt x="0" y="540882"/>
                        <a:pt x="0" y="399322"/>
                      </a:cubicBezTo>
                      <a:cubicBezTo>
                        <a:pt x="0" y="178783"/>
                        <a:pt x="240348" y="0"/>
                        <a:pt x="536833"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1" name="弧形 90"/>
                <p:cNvSpPr/>
                <p:nvPr/>
              </p:nvSpPr>
              <p:spPr>
                <a:xfrm rot="18074005">
                  <a:off x="9166664" y="2559941"/>
                  <a:ext cx="902252" cy="902252"/>
                </a:xfrm>
                <a:prstGeom prst="arc">
                  <a:avLst>
                    <a:gd name="adj1" fmla="val 16200000"/>
                    <a:gd name="adj2" fmla="val 19357459"/>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sp>
          <p:nvSpPr>
            <p:cNvPr id="123" name="椭圆 122"/>
            <p:cNvSpPr/>
            <p:nvPr/>
          </p:nvSpPr>
          <p:spPr>
            <a:xfrm>
              <a:off x="7260924" y="2136651"/>
              <a:ext cx="900000" cy="90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 name="组合 5"/>
          <p:cNvGrpSpPr/>
          <p:nvPr/>
        </p:nvGrpSpPr>
        <p:grpSpPr>
          <a:xfrm>
            <a:off x="5996128" y="3717917"/>
            <a:ext cx="1344000" cy="1344000"/>
            <a:chOff x="5687693" y="1392449"/>
            <a:chExt cx="900000" cy="900000"/>
          </a:xfrm>
        </p:grpSpPr>
        <p:grpSp>
          <p:nvGrpSpPr>
            <p:cNvPr id="92" name="组合 91"/>
            <p:cNvGrpSpPr/>
            <p:nvPr/>
          </p:nvGrpSpPr>
          <p:grpSpPr>
            <a:xfrm>
              <a:off x="5813693" y="1512627"/>
              <a:ext cx="648000" cy="648000"/>
              <a:chOff x="6247656" y="3293941"/>
              <a:chExt cx="523875" cy="523875"/>
            </a:xfrm>
          </p:grpSpPr>
          <p:sp>
            <p:nvSpPr>
              <p:cNvPr id="93" name="椭圆 92"/>
              <p:cNvSpPr/>
              <p:nvPr/>
            </p:nvSpPr>
            <p:spPr>
              <a:xfrm>
                <a:off x="6247656" y="3293941"/>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94" name="组合 93"/>
              <p:cNvGrpSpPr/>
              <p:nvPr/>
            </p:nvGrpSpPr>
            <p:grpSpPr>
              <a:xfrm>
                <a:off x="6377468" y="3441862"/>
                <a:ext cx="236901" cy="235171"/>
                <a:chOff x="3914408" y="1848112"/>
                <a:chExt cx="805721" cy="799838"/>
              </a:xfrm>
            </p:grpSpPr>
            <p:cxnSp>
              <p:nvCxnSpPr>
                <p:cNvPr id="95" name="直接连接符 94"/>
                <p:cNvCxnSpPr/>
                <p:nvPr/>
              </p:nvCxnSpPr>
              <p:spPr>
                <a:xfrm flipH="1">
                  <a:off x="3914409" y="1848112"/>
                  <a:ext cx="805720" cy="507614"/>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3914408" y="2355726"/>
                  <a:ext cx="228967" cy="9219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4143375" y="2447925"/>
                  <a:ext cx="104775" cy="17145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V="1">
                  <a:off x="4248150" y="2533650"/>
                  <a:ext cx="69118"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4317268" y="2533650"/>
                  <a:ext cx="254732"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4600575" y="1848112"/>
                  <a:ext cx="119554" cy="799838"/>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4143377" y="1892551"/>
                  <a:ext cx="548820" cy="55537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flipH="1">
                  <a:off x="4301145" y="1912866"/>
                  <a:ext cx="396133" cy="62466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24" name="椭圆 123"/>
            <p:cNvSpPr/>
            <p:nvPr/>
          </p:nvSpPr>
          <p:spPr>
            <a:xfrm>
              <a:off x="5687693" y="1392449"/>
              <a:ext cx="900000" cy="90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5" name="组合 4"/>
          <p:cNvGrpSpPr/>
          <p:nvPr/>
        </p:nvGrpSpPr>
        <p:grpSpPr>
          <a:xfrm>
            <a:off x="2447859" y="3525896"/>
            <a:ext cx="1344000" cy="1344000"/>
            <a:chOff x="4123814" y="2079192"/>
            <a:chExt cx="900000" cy="900000"/>
          </a:xfrm>
        </p:grpSpPr>
        <p:grpSp>
          <p:nvGrpSpPr>
            <p:cNvPr id="109" name="组合 108"/>
            <p:cNvGrpSpPr/>
            <p:nvPr/>
          </p:nvGrpSpPr>
          <p:grpSpPr>
            <a:xfrm>
              <a:off x="4247045" y="2205192"/>
              <a:ext cx="648000" cy="648000"/>
              <a:chOff x="7393286" y="2370038"/>
              <a:chExt cx="523875" cy="523875"/>
            </a:xfrm>
          </p:grpSpPr>
          <p:sp>
            <p:nvSpPr>
              <p:cNvPr id="110" name="椭圆 109"/>
              <p:cNvSpPr/>
              <p:nvPr/>
            </p:nvSpPr>
            <p:spPr>
              <a:xfrm>
                <a:off x="7393286" y="2370038"/>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111" name="组合 110"/>
              <p:cNvGrpSpPr/>
              <p:nvPr/>
            </p:nvGrpSpPr>
            <p:grpSpPr>
              <a:xfrm>
                <a:off x="7531982" y="2495071"/>
                <a:ext cx="258725" cy="261143"/>
                <a:chOff x="-445562" y="2906128"/>
                <a:chExt cx="355785" cy="359110"/>
              </a:xfrm>
            </p:grpSpPr>
            <p:sp>
              <p:nvSpPr>
                <p:cNvPr id="112" name="椭圆 104"/>
                <p:cNvSpPr/>
                <p:nvPr/>
              </p:nvSpPr>
              <p:spPr>
                <a:xfrm>
                  <a:off x="-445562" y="2906128"/>
                  <a:ext cx="355785" cy="359110"/>
                </a:xfrm>
                <a:custGeom>
                  <a:avLst/>
                  <a:gdLst/>
                  <a:ahLst/>
                  <a:cxnLst/>
                  <a:rect l="l" t="t" r="r" b="b"/>
                  <a:pathLst>
                    <a:path w="355785" h="359110">
                      <a:moveTo>
                        <a:pt x="252707" y="0"/>
                      </a:moveTo>
                      <a:cubicBezTo>
                        <a:pt x="309635" y="0"/>
                        <a:pt x="355785" y="46150"/>
                        <a:pt x="355785" y="103078"/>
                      </a:cubicBezTo>
                      <a:cubicBezTo>
                        <a:pt x="355785" y="160006"/>
                        <a:pt x="309635" y="206156"/>
                        <a:pt x="252707" y="206156"/>
                      </a:cubicBezTo>
                      <a:lnTo>
                        <a:pt x="213975" y="198336"/>
                      </a:lnTo>
                      <a:lnTo>
                        <a:pt x="179555" y="232757"/>
                      </a:lnTo>
                      <a:lnTo>
                        <a:pt x="172905" y="282633"/>
                      </a:lnTo>
                      <a:lnTo>
                        <a:pt x="129678" y="279308"/>
                      </a:lnTo>
                      <a:lnTo>
                        <a:pt x="119703" y="329184"/>
                      </a:lnTo>
                      <a:lnTo>
                        <a:pt x="83127" y="329184"/>
                      </a:lnTo>
                      <a:lnTo>
                        <a:pt x="46551" y="359110"/>
                      </a:lnTo>
                      <a:lnTo>
                        <a:pt x="0" y="349135"/>
                      </a:lnTo>
                      <a:lnTo>
                        <a:pt x="0" y="299259"/>
                      </a:lnTo>
                      <a:lnTo>
                        <a:pt x="156279" y="142979"/>
                      </a:lnTo>
                      <a:lnTo>
                        <a:pt x="158337" y="144102"/>
                      </a:lnTo>
                      <a:cubicBezTo>
                        <a:pt x="152669" y="131590"/>
                        <a:pt x="149629" y="117689"/>
                        <a:pt x="149629" y="103078"/>
                      </a:cubicBezTo>
                      <a:cubicBezTo>
                        <a:pt x="149629" y="46150"/>
                        <a:pt x="195779" y="0"/>
                        <a:pt x="252707" y="0"/>
                      </a:cubicBezTo>
                      <a:close/>
                    </a:path>
                  </a:pathLst>
                </a:custGeom>
                <a:ln w="15875"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sp>
              <p:nvSpPr>
                <p:cNvPr id="113" name="圆角矩形 112"/>
                <p:cNvSpPr/>
                <p:nvPr/>
              </p:nvSpPr>
              <p:spPr>
                <a:xfrm rot="3230190">
                  <a:off x="-203817" y="2964703"/>
                  <a:ext cx="67501" cy="45719"/>
                </a:xfrm>
                <a:prstGeom prst="roundRect">
                  <a:avLst/>
                </a:prstGeom>
                <a:ln w="1270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sp>
          <p:nvSpPr>
            <p:cNvPr id="125" name="椭圆 124"/>
            <p:cNvSpPr/>
            <p:nvPr/>
          </p:nvSpPr>
          <p:spPr>
            <a:xfrm>
              <a:off x="4123814" y="2079192"/>
              <a:ext cx="900000" cy="90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4" name="组合 3"/>
          <p:cNvGrpSpPr/>
          <p:nvPr/>
        </p:nvGrpSpPr>
        <p:grpSpPr>
          <a:xfrm>
            <a:off x="7824192" y="1508787"/>
            <a:ext cx="1344000" cy="1344000"/>
            <a:chOff x="2554870" y="2468116"/>
            <a:chExt cx="900000" cy="900000"/>
          </a:xfrm>
        </p:grpSpPr>
        <p:grpSp>
          <p:nvGrpSpPr>
            <p:cNvPr id="103" name="组合 102"/>
            <p:cNvGrpSpPr/>
            <p:nvPr/>
          </p:nvGrpSpPr>
          <p:grpSpPr>
            <a:xfrm>
              <a:off x="2680870" y="2594116"/>
              <a:ext cx="648000" cy="648000"/>
              <a:chOff x="2179763" y="3345581"/>
              <a:chExt cx="523875" cy="523875"/>
            </a:xfrm>
          </p:grpSpPr>
          <p:sp>
            <p:nvSpPr>
              <p:cNvPr id="104" name="椭圆 103"/>
              <p:cNvSpPr/>
              <p:nvPr/>
            </p:nvSpPr>
            <p:spPr>
              <a:xfrm>
                <a:off x="2179763" y="3345581"/>
                <a:ext cx="523875" cy="523875"/>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105" name="组合 104"/>
              <p:cNvGrpSpPr/>
              <p:nvPr/>
            </p:nvGrpSpPr>
            <p:grpSpPr>
              <a:xfrm>
                <a:off x="2378583" y="3456276"/>
                <a:ext cx="149898" cy="292438"/>
                <a:chOff x="-367646" y="2940431"/>
                <a:chExt cx="217031" cy="423407"/>
              </a:xfrm>
            </p:grpSpPr>
            <p:sp>
              <p:nvSpPr>
                <p:cNvPr id="106" name="圆角矩形 105"/>
                <p:cNvSpPr/>
                <p:nvPr/>
              </p:nvSpPr>
              <p:spPr>
                <a:xfrm>
                  <a:off x="-367646" y="3003286"/>
                  <a:ext cx="217031" cy="360552"/>
                </a:xfrm>
                <a:prstGeom prst="roundRect">
                  <a:avLst>
                    <a:gd name="adj" fmla="val 5000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7" name="圆角矩形 106"/>
                <p:cNvSpPr/>
                <p:nvPr/>
              </p:nvSpPr>
              <p:spPr>
                <a:xfrm>
                  <a:off x="-294117" y="3069102"/>
                  <a:ext cx="57751" cy="97061"/>
                </a:xfrm>
                <a:prstGeom prst="roundRect">
                  <a:avLst>
                    <a:gd name="adj" fmla="val 50000"/>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8" name="弧形 107"/>
                <p:cNvSpPr/>
                <p:nvPr/>
              </p:nvSpPr>
              <p:spPr>
                <a:xfrm>
                  <a:off x="-358219" y="2940431"/>
                  <a:ext cx="103698" cy="103698"/>
                </a:xfrm>
                <a:prstGeom prst="arc">
                  <a:avLst>
                    <a:gd name="adj1" fmla="val 16200000"/>
                    <a:gd name="adj2" fmla="val 21210112"/>
                  </a:avLst>
                </a:prstGeom>
                <a:noFill/>
                <a:ln w="1905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sp>
          <p:nvSpPr>
            <p:cNvPr id="127" name="椭圆 126"/>
            <p:cNvSpPr/>
            <p:nvPr/>
          </p:nvSpPr>
          <p:spPr>
            <a:xfrm>
              <a:off x="2554870" y="2468116"/>
              <a:ext cx="900000" cy="90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10" name="组合 9"/>
          <p:cNvGrpSpPr/>
          <p:nvPr/>
        </p:nvGrpSpPr>
        <p:grpSpPr>
          <a:xfrm>
            <a:off x="4172107" y="3237716"/>
            <a:ext cx="1632000" cy="1632001"/>
            <a:chOff x="990000" y="2079681"/>
            <a:chExt cx="1080000" cy="1080000"/>
          </a:xfrm>
        </p:grpSpPr>
        <p:sp>
          <p:nvSpPr>
            <p:cNvPr id="69" name="椭圆 68"/>
            <p:cNvSpPr/>
            <p:nvPr/>
          </p:nvSpPr>
          <p:spPr>
            <a:xfrm>
              <a:off x="1141200" y="2230294"/>
              <a:ext cx="777600" cy="77760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8" name="椭圆 127"/>
            <p:cNvSpPr/>
            <p:nvPr/>
          </p:nvSpPr>
          <p:spPr>
            <a:xfrm>
              <a:off x="990000" y="2079681"/>
              <a:ext cx="1080000" cy="1080000"/>
            </a:xfrm>
            <a:prstGeom prst="ellipse">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 name="文本框 8"/>
            <p:cNvSpPr txBox="1"/>
            <p:nvPr/>
          </p:nvSpPr>
          <p:spPr>
            <a:xfrm>
              <a:off x="1250153" y="2333773"/>
              <a:ext cx="731733" cy="495654"/>
            </a:xfrm>
            <a:prstGeom prst="rect">
              <a:avLst/>
            </a:prstGeom>
            <a:noFill/>
          </p:spPr>
          <p:txBody>
            <a:bodyPr wrap="square" rtlCol="0">
              <a:spAutoFit/>
            </a:bodyPr>
            <a:lstStyle/>
            <a:p>
              <a:r>
                <a:rPr lang="en-US" altLang="zh-CN" sz="4267" dirty="0">
                  <a:solidFill>
                    <a:schemeClr val="bg1"/>
                  </a:solidFill>
                  <a:latin typeface="方正兰亭粗黑简体" panose="02000000000000000000" pitchFamily="2" charset="-122"/>
                  <a:ea typeface="方正兰亭粗黑简体" panose="02000000000000000000" pitchFamily="2" charset="-122"/>
                </a:rPr>
                <a:t>on</a:t>
              </a:r>
              <a:endParaRPr lang="zh-CN" altLang="en-US" sz="4267" dirty="0">
                <a:solidFill>
                  <a:schemeClr val="bg1"/>
                </a:solidFill>
                <a:latin typeface="方正兰亭粗黑简体" panose="02000000000000000000" pitchFamily="2" charset="-122"/>
                <a:ea typeface="方正兰亭粗黑简体" panose="02000000000000000000" pitchFamily="2" charset="-122"/>
              </a:endParaRPr>
            </a:p>
          </p:txBody>
        </p:sp>
      </p:grpSp>
      <p:cxnSp>
        <p:nvCxnSpPr>
          <p:cNvPr id="12" name="直接箭头连接符 11"/>
          <p:cNvCxnSpPr>
            <a:stCxn id="2" idx="5"/>
            <a:endCxn id="125" idx="1"/>
          </p:cNvCxnSpPr>
          <p:nvPr/>
        </p:nvCxnSpPr>
        <p:spPr>
          <a:xfrm>
            <a:off x="2054739" y="3403760"/>
            <a:ext cx="589944" cy="318960"/>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a:stCxn id="125" idx="6"/>
            <a:endCxn id="128" idx="2"/>
          </p:cNvCxnSpPr>
          <p:nvPr/>
        </p:nvCxnSpPr>
        <p:spPr>
          <a:xfrm flipV="1">
            <a:off x="3791859" y="4053715"/>
            <a:ext cx="380248" cy="144181"/>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128" idx="6"/>
            <a:endCxn id="124" idx="2"/>
          </p:cNvCxnSpPr>
          <p:nvPr/>
        </p:nvCxnSpPr>
        <p:spPr>
          <a:xfrm>
            <a:off x="5804107" y="4053715"/>
            <a:ext cx="192021" cy="336203"/>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124" idx="7"/>
            <a:endCxn id="127" idx="3"/>
          </p:cNvCxnSpPr>
          <p:nvPr/>
        </p:nvCxnSpPr>
        <p:spPr>
          <a:xfrm flipV="1">
            <a:off x="7143304" y="2655963"/>
            <a:ext cx="877712" cy="1258779"/>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127" idx="5"/>
            <a:endCxn id="123" idx="1"/>
          </p:cNvCxnSpPr>
          <p:nvPr/>
        </p:nvCxnSpPr>
        <p:spPr>
          <a:xfrm>
            <a:off x="8971368" y="2655963"/>
            <a:ext cx="393648" cy="886508"/>
          </a:xfrm>
          <a:prstGeom prst="straightConnector1">
            <a:avLst/>
          </a:prstGeom>
          <a:ln>
            <a:solidFill>
              <a:schemeClr val="tx1">
                <a:lumMod val="75000"/>
                <a:lumOff val="2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195" name="组合 194"/>
          <p:cNvGrpSpPr/>
          <p:nvPr/>
        </p:nvGrpSpPr>
        <p:grpSpPr>
          <a:xfrm>
            <a:off x="715541" y="3752290"/>
            <a:ext cx="1672242" cy="1214847"/>
            <a:chOff x="744386" y="670692"/>
            <a:chExt cx="1254182" cy="911135"/>
          </a:xfrm>
        </p:grpSpPr>
        <p:sp>
          <p:nvSpPr>
            <p:cNvPr id="196" name="TextBox 27"/>
            <p:cNvSpPr txBox="1"/>
            <p:nvPr/>
          </p:nvSpPr>
          <p:spPr>
            <a:xfrm>
              <a:off x="986898" y="670692"/>
              <a:ext cx="754053" cy="253916"/>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197"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198" name="组合 197"/>
          <p:cNvGrpSpPr/>
          <p:nvPr/>
        </p:nvGrpSpPr>
        <p:grpSpPr>
          <a:xfrm>
            <a:off x="2473557" y="2130153"/>
            <a:ext cx="1672242" cy="1214847"/>
            <a:chOff x="744386" y="670692"/>
            <a:chExt cx="1254182" cy="911135"/>
          </a:xfrm>
        </p:grpSpPr>
        <p:sp>
          <p:nvSpPr>
            <p:cNvPr id="199" name="TextBox 27"/>
            <p:cNvSpPr txBox="1"/>
            <p:nvPr/>
          </p:nvSpPr>
          <p:spPr>
            <a:xfrm>
              <a:off x="1030294" y="670692"/>
              <a:ext cx="754053" cy="253915"/>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200"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201" name="组合 200"/>
          <p:cNvGrpSpPr/>
          <p:nvPr/>
        </p:nvGrpSpPr>
        <p:grpSpPr>
          <a:xfrm>
            <a:off x="7256118" y="4703290"/>
            <a:ext cx="1672242" cy="1214847"/>
            <a:chOff x="744386" y="670692"/>
            <a:chExt cx="1254182" cy="911135"/>
          </a:xfrm>
        </p:grpSpPr>
        <p:sp>
          <p:nvSpPr>
            <p:cNvPr id="202" name="TextBox 27"/>
            <p:cNvSpPr txBox="1"/>
            <p:nvPr/>
          </p:nvSpPr>
          <p:spPr>
            <a:xfrm>
              <a:off x="961311" y="670692"/>
              <a:ext cx="754053" cy="253915"/>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203"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204" name="组合 203"/>
          <p:cNvGrpSpPr/>
          <p:nvPr/>
        </p:nvGrpSpPr>
        <p:grpSpPr>
          <a:xfrm>
            <a:off x="5781838" y="1956984"/>
            <a:ext cx="1672242" cy="1214847"/>
            <a:chOff x="744386" y="670692"/>
            <a:chExt cx="1254182" cy="911135"/>
          </a:xfrm>
        </p:grpSpPr>
        <p:sp>
          <p:nvSpPr>
            <p:cNvPr id="205" name="TextBox 27"/>
            <p:cNvSpPr txBox="1"/>
            <p:nvPr/>
          </p:nvSpPr>
          <p:spPr>
            <a:xfrm>
              <a:off x="1029389" y="670692"/>
              <a:ext cx="754053" cy="253915"/>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206"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207" name="组合 206"/>
          <p:cNvGrpSpPr/>
          <p:nvPr/>
        </p:nvGrpSpPr>
        <p:grpSpPr>
          <a:xfrm>
            <a:off x="9930384" y="2177013"/>
            <a:ext cx="1672242" cy="1214847"/>
            <a:chOff x="744386" y="670692"/>
            <a:chExt cx="1254182" cy="911135"/>
          </a:xfrm>
        </p:grpSpPr>
        <p:sp>
          <p:nvSpPr>
            <p:cNvPr id="208" name="TextBox 27"/>
            <p:cNvSpPr txBox="1"/>
            <p:nvPr/>
          </p:nvSpPr>
          <p:spPr>
            <a:xfrm>
              <a:off x="994450" y="670692"/>
              <a:ext cx="754053" cy="253915"/>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zh-CN" altLang="en-US" sz="1600" dirty="0">
                  <a:solidFill>
                    <a:schemeClr val="tx1"/>
                  </a:solidFill>
                  <a:latin typeface="微软雅黑" panose="020B0503020204020204" pitchFamily="34" charset="-122"/>
                  <a:ea typeface="微软雅黑" panose="020B0503020204020204" pitchFamily="34" charset="-122"/>
                </a:rPr>
                <a:t>添加标题</a:t>
              </a:r>
            </a:p>
          </p:txBody>
        </p:sp>
        <p:sp>
          <p:nvSpPr>
            <p:cNvPr id="209" name="TextBox 28"/>
            <p:cNvSpPr txBox="1"/>
            <p:nvPr/>
          </p:nvSpPr>
          <p:spPr>
            <a:xfrm>
              <a:off x="744386" y="914048"/>
              <a:ext cx="1254182" cy="667779"/>
            </a:xfrm>
            <a:prstGeom prst="rect">
              <a:avLst/>
            </a:prstGeom>
            <a:noFill/>
          </p:spPr>
          <p:txBody>
            <a:bodyPr wrap="square" rtlCol="0">
              <a:spAutoFit/>
            </a:bodyPr>
            <a:lstStyle/>
            <a:p>
              <a:pPr algn="dist">
                <a:lnSpc>
                  <a:spcPct val="1500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a:t>
              </a:r>
              <a:endParaRPr lang="zh-CN" altLang="en-US" sz="1200" dirty="0">
                <a:latin typeface="Segoe UI Light" pitchFamily="34" charset="0"/>
              </a:endParaRPr>
            </a:p>
          </p:txBody>
        </p:sp>
      </p:grpSp>
      <p:grpSp>
        <p:nvGrpSpPr>
          <p:cNvPr id="71" name="组合 70">
            <a:extLst>
              <a:ext uri="{FF2B5EF4-FFF2-40B4-BE49-F238E27FC236}">
                <a16:creationId xmlns:a16="http://schemas.microsoft.com/office/drawing/2014/main" id="{07FD20CE-88A5-4E82-8C70-B1013E6329D6}"/>
              </a:ext>
            </a:extLst>
          </p:cNvPr>
          <p:cNvGrpSpPr/>
          <p:nvPr/>
        </p:nvGrpSpPr>
        <p:grpSpPr>
          <a:xfrm>
            <a:off x="0" y="247949"/>
            <a:ext cx="12192000" cy="400110"/>
            <a:chOff x="0" y="247949"/>
            <a:chExt cx="12192000" cy="400110"/>
          </a:xfrm>
        </p:grpSpPr>
        <p:sp>
          <p:nvSpPr>
            <p:cNvPr id="72" name="矩形 71">
              <a:extLst>
                <a:ext uri="{FF2B5EF4-FFF2-40B4-BE49-F238E27FC236}">
                  <a16:creationId xmlns:a16="http://schemas.microsoft.com/office/drawing/2014/main" id="{9731787C-C49A-418D-A09C-4CE8302E3387}"/>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TextBox 27">
              <a:extLst>
                <a:ext uri="{FF2B5EF4-FFF2-40B4-BE49-F238E27FC236}">
                  <a16:creationId xmlns:a16="http://schemas.microsoft.com/office/drawing/2014/main" id="{F9FB6FE3-732A-4297-A4CE-4A67883F6091}"/>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74" name="矩形 73">
              <a:extLst>
                <a:ext uri="{FF2B5EF4-FFF2-40B4-BE49-F238E27FC236}">
                  <a16:creationId xmlns:a16="http://schemas.microsoft.com/office/drawing/2014/main" id="{0D2C5C74-D9B3-4BAD-9964-B9D1C219C213}"/>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965162503"/>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Scale>
                                      <p:cBhvr>
                                        <p:cTn id="7"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3"/>
                                        </p:tgtEl>
                                        <p:attrNameLst>
                                          <p:attrName>ppt_x</p:attrName>
                                          <p:attrName>ppt_y</p:attrName>
                                        </p:attrNameLst>
                                      </p:cBhvr>
                                    </p:animMotion>
                                    <p:animEffect transition="in" filter="fade">
                                      <p:cBhvr>
                                        <p:cTn id="9" dur="1000"/>
                                        <p:tgtEl>
                                          <p:spTgt spid="3"/>
                                        </p:tgtEl>
                                      </p:cBhvr>
                                    </p:animEffect>
                                  </p:childTnLst>
                                </p:cTn>
                              </p:par>
                              <p:par>
                                <p:cTn id="10" presetID="5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Scale>
                                      <p:cBhvr>
                                        <p:cTn id="12"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5"/>
                                        </p:tgtEl>
                                        <p:attrNameLst>
                                          <p:attrName>ppt_x</p:attrName>
                                          <p:attrName>ppt_y</p:attrName>
                                        </p:attrNameLst>
                                      </p:cBhvr>
                                    </p:animMotion>
                                    <p:animEffect transition="in" filter="fade">
                                      <p:cBhvr>
                                        <p:cTn id="14" dur="1000"/>
                                        <p:tgtEl>
                                          <p:spTgt spid="5"/>
                                        </p:tgtEl>
                                      </p:cBhvr>
                                    </p:animEffect>
                                  </p:childTnLst>
                                </p:cTn>
                              </p:par>
                              <p:par>
                                <p:cTn id="15" presetID="52"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Scale>
                                      <p:cBhvr>
                                        <p:cTn id="17"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0"/>
                                        </p:tgtEl>
                                        <p:attrNameLst>
                                          <p:attrName>ppt_x</p:attrName>
                                          <p:attrName>ppt_y</p:attrName>
                                        </p:attrNameLst>
                                      </p:cBhvr>
                                    </p:animMotion>
                                    <p:animEffect transition="in" filter="fade">
                                      <p:cBhvr>
                                        <p:cTn id="19" dur="1000"/>
                                        <p:tgtEl>
                                          <p:spTgt spid="10"/>
                                        </p:tgtEl>
                                      </p:cBhvr>
                                    </p:animEffect>
                                  </p:childTnLst>
                                </p:cTn>
                              </p:par>
                              <p:par>
                                <p:cTn id="20" presetID="52"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Scale>
                                      <p:cBhvr>
                                        <p:cTn id="2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6"/>
                                        </p:tgtEl>
                                        <p:attrNameLst>
                                          <p:attrName>ppt_x</p:attrName>
                                          <p:attrName>ppt_y</p:attrName>
                                        </p:attrNameLst>
                                      </p:cBhvr>
                                    </p:animMotion>
                                    <p:animEffect transition="in" filter="fade">
                                      <p:cBhvr>
                                        <p:cTn id="24" dur="1000"/>
                                        <p:tgtEl>
                                          <p:spTgt spid="6"/>
                                        </p:tgtEl>
                                      </p:cBhvr>
                                    </p:animEffect>
                                  </p:childTnLst>
                                </p:cTn>
                              </p:par>
                              <p:par>
                                <p:cTn id="25" presetID="52"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Scale>
                                      <p:cBhvr>
                                        <p:cTn id="2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8" dur="1000" decel="50000" fill="hold">
                                          <p:stCondLst>
                                            <p:cond delay="0"/>
                                          </p:stCondLst>
                                        </p:cTn>
                                        <p:tgtEl>
                                          <p:spTgt spid="4"/>
                                        </p:tgtEl>
                                        <p:attrNameLst>
                                          <p:attrName>ppt_x</p:attrName>
                                          <p:attrName>ppt_y</p:attrName>
                                        </p:attrNameLst>
                                      </p:cBhvr>
                                    </p:animMotion>
                                    <p:animEffect transition="in" filter="fade">
                                      <p:cBhvr>
                                        <p:cTn id="29" dur="1000"/>
                                        <p:tgtEl>
                                          <p:spTgt spid="4"/>
                                        </p:tgtEl>
                                      </p:cBhvr>
                                    </p:animEffect>
                                  </p:childTnLst>
                                </p:cTn>
                              </p:par>
                              <p:par>
                                <p:cTn id="30" presetID="52" presetClass="entr" presetSubtype="0" fill="hold" nodeType="withEffect">
                                  <p:stCondLst>
                                    <p:cond delay="0"/>
                                  </p:stCondLst>
                                  <p:childTnLst>
                                    <p:set>
                                      <p:cBhvr>
                                        <p:cTn id="31" dur="1" fill="hold">
                                          <p:stCondLst>
                                            <p:cond delay="0"/>
                                          </p:stCondLst>
                                        </p:cTn>
                                        <p:tgtEl>
                                          <p:spTgt spid="7"/>
                                        </p:tgtEl>
                                        <p:attrNameLst>
                                          <p:attrName>style.visibility</p:attrName>
                                        </p:attrNameLst>
                                      </p:cBhvr>
                                      <p:to>
                                        <p:strVal val="visible"/>
                                      </p:to>
                                    </p:set>
                                    <p:animScale>
                                      <p:cBhvr>
                                        <p:cTn id="32"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3" dur="1000" decel="50000" fill="hold">
                                          <p:stCondLst>
                                            <p:cond delay="0"/>
                                          </p:stCondLst>
                                        </p:cTn>
                                        <p:tgtEl>
                                          <p:spTgt spid="7"/>
                                        </p:tgtEl>
                                        <p:attrNameLst>
                                          <p:attrName>ppt_x</p:attrName>
                                          <p:attrName>ppt_y</p:attrName>
                                        </p:attrNameLst>
                                      </p:cBhvr>
                                    </p:animMotion>
                                    <p:animEffect transition="in" filter="fade">
                                      <p:cBhvr>
                                        <p:cTn id="34" dur="1000"/>
                                        <p:tgtEl>
                                          <p:spTgt spid="7"/>
                                        </p:tgtEl>
                                      </p:cBhvr>
                                    </p:animEffect>
                                  </p:childTnLst>
                                </p:cTn>
                              </p:par>
                            </p:childTnLst>
                          </p:cTn>
                        </p:par>
                        <p:par>
                          <p:cTn id="35" fill="hold">
                            <p:stCondLst>
                              <p:cond delay="1000"/>
                            </p:stCondLst>
                            <p:childTnLst>
                              <p:par>
                                <p:cTn id="36" presetID="16" presetClass="entr" presetSubtype="21" fill="hold" nodeType="after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barn(inVertical)">
                                      <p:cBhvr>
                                        <p:cTn id="38" dur="500"/>
                                        <p:tgtEl>
                                          <p:spTgt spid="12"/>
                                        </p:tgtEl>
                                      </p:cBhvr>
                                    </p:animEffect>
                                  </p:childTnLst>
                                </p:cTn>
                              </p:par>
                              <p:par>
                                <p:cTn id="39" presetID="16" presetClass="entr" presetSubtype="21"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barn(inVertical)">
                                      <p:cBhvr>
                                        <p:cTn id="41" dur="500"/>
                                        <p:tgtEl>
                                          <p:spTgt spid="15"/>
                                        </p:tgtEl>
                                      </p:cBhvr>
                                    </p:animEffect>
                                  </p:childTnLst>
                                </p:cTn>
                              </p:par>
                              <p:par>
                                <p:cTn id="42" presetID="16" presetClass="entr" presetSubtype="21"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barn(inVertical)">
                                      <p:cBhvr>
                                        <p:cTn id="44" dur="500"/>
                                        <p:tgtEl>
                                          <p:spTgt spid="18"/>
                                        </p:tgtEl>
                                      </p:cBhvr>
                                    </p:animEffect>
                                  </p:childTnLst>
                                </p:cTn>
                              </p:par>
                              <p:par>
                                <p:cTn id="45" presetID="16" presetClass="entr" presetSubtype="21" fill="hold"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barn(inVertical)">
                                      <p:cBhvr>
                                        <p:cTn id="47" dur="500"/>
                                        <p:tgtEl>
                                          <p:spTgt spid="21"/>
                                        </p:tgtEl>
                                      </p:cBhvr>
                                    </p:animEffect>
                                  </p:childTnLst>
                                </p:cTn>
                              </p:par>
                              <p:par>
                                <p:cTn id="48" presetID="16" presetClass="entr" presetSubtype="21" fill="hold"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barn(inVertical)">
                                      <p:cBhvr>
                                        <p:cTn id="50" dur="500"/>
                                        <p:tgtEl>
                                          <p:spTgt spid="32"/>
                                        </p:tgtEl>
                                      </p:cBhvr>
                                    </p:animEffect>
                                  </p:childTnLst>
                                </p:cTn>
                              </p:par>
                            </p:childTnLst>
                          </p:cTn>
                        </p:par>
                        <p:par>
                          <p:cTn id="51" fill="hold">
                            <p:stCondLst>
                              <p:cond delay="1500"/>
                            </p:stCondLst>
                            <p:childTnLst>
                              <p:par>
                                <p:cTn id="52" presetID="42" presetClass="entr" presetSubtype="0" fill="hold" nodeType="afterEffect">
                                  <p:stCondLst>
                                    <p:cond delay="0"/>
                                  </p:stCondLst>
                                  <p:childTnLst>
                                    <p:set>
                                      <p:cBhvr>
                                        <p:cTn id="53" dur="1" fill="hold">
                                          <p:stCondLst>
                                            <p:cond delay="0"/>
                                          </p:stCondLst>
                                        </p:cTn>
                                        <p:tgtEl>
                                          <p:spTgt spid="195"/>
                                        </p:tgtEl>
                                        <p:attrNameLst>
                                          <p:attrName>style.visibility</p:attrName>
                                        </p:attrNameLst>
                                      </p:cBhvr>
                                      <p:to>
                                        <p:strVal val="visible"/>
                                      </p:to>
                                    </p:set>
                                    <p:animEffect transition="in" filter="fade">
                                      <p:cBhvr>
                                        <p:cTn id="54" dur="1000"/>
                                        <p:tgtEl>
                                          <p:spTgt spid="195"/>
                                        </p:tgtEl>
                                      </p:cBhvr>
                                    </p:animEffect>
                                    <p:anim calcmode="lin" valueType="num">
                                      <p:cBhvr>
                                        <p:cTn id="55" dur="1000" fill="hold"/>
                                        <p:tgtEl>
                                          <p:spTgt spid="195"/>
                                        </p:tgtEl>
                                        <p:attrNameLst>
                                          <p:attrName>ppt_x</p:attrName>
                                        </p:attrNameLst>
                                      </p:cBhvr>
                                      <p:tavLst>
                                        <p:tav tm="0">
                                          <p:val>
                                            <p:strVal val="#ppt_x"/>
                                          </p:val>
                                        </p:tav>
                                        <p:tav tm="100000">
                                          <p:val>
                                            <p:strVal val="#ppt_x"/>
                                          </p:val>
                                        </p:tav>
                                      </p:tavLst>
                                    </p:anim>
                                    <p:anim calcmode="lin" valueType="num">
                                      <p:cBhvr>
                                        <p:cTn id="56" dur="1000" fill="hold"/>
                                        <p:tgtEl>
                                          <p:spTgt spid="195"/>
                                        </p:tgtEl>
                                        <p:attrNameLst>
                                          <p:attrName>ppt_y</p:attrName>
                                        </p:attrNameLst>
                                      </p:cBhvr>
                                      <p:tavLst>
                                        <p:tav tm="0">
                                          <p:val>
                                            <p:strVal val="#ppt_y+.1"/>
                                          </p:val>
                                        </p:tav>
                                        <p:tav tm="100000">
                                          <p:val>
                                            <p:strVal val="#ppt_y"/>
                                          </p:val>
                                        </p:tav>
                                      </p:tavLst>
                                    </p:anim>
                                  </p:childTnLst>
                                </p:cTn>
                              </p:par>
                              <p:par>
                                <p:cTn id="57" presetID="47" presetClass="entr" presetSubtype="0" fill="hold" nodeType="withEffect">
                                  <p:stCondLst>
                                    <p:cond delay="0"/>
                                  </p:stCondLst>
                                  <p:childTnLst>
                                    <p:set>
                                      <p:cBhvr>
                                        <p:cTn id="58" dur="1" fill="hold">
                                          <p:stCondLst>
                                            <p:cond delay="0"/>
                                          </p:stCondLst>
                                        </p:cTn>
                                        <p:tgtEl>
                                          <p:spTgt spid="198"/>
                                        </p:tgtEl>
                                        <p:attrNameLst>
                                          <p:attrName>style.visibility</p:attrName>
                                        </p:attrNameLst>
                                      </p:cBhvr>
                                      <p:to>
                                        <p:strVal val="visible"/>
                                      </p:to>
                                    </p:set>
                                    <p:animEffect transition="in" filter="fade">
                                      <p:cBhvr>
                                        <p:cTn id="59" dur="1000"/>
                                        <p:tgtEl>
                                          <p:spTgt spid="198"/>
                                        </p:tgtEl>
                                      </p:cBhvr>
                                    </p:animEffect>
                                    <p:anim calcmode="lin" valueType="num">
                                      <p:cBhvr>
                                        <p:cTn id="60" dur="1000" fill="hold"/>
                                        <p:tgtEl>
                                          <p:spTgt spid="198"/>
                                        </p:tgtEl>
                                        <p:attrNameLst>
                                          <p:attrName>ppt_x</p:attrName>
                                        </p:attrNameLst>
                                      </p:cBhvr>
                                      <p:tavLst>
                                        <p:tav tm="0">
                                          <p:val>
                                            <p:strVal val="#ppt_x"/>
                                          </p:val>
                                        </p:tav>
                                        <p:tav tm="100000">
                                          <p:val>
                                            <p:strVal val="#ppt_x"/>
                                          </p:val>
                                        </p:tav>
                                      </p:tavLst>
                                    </p:anim>
                                    <p:anim calcmode="lin" valueType="num">
                                      <p:cBhvr>
                                        <p:cTn id="61" dur="1000" fill="hold"/>
                                        <p:tgtEl>
                                          <p:spTgt spid="198"/>
                                        </p:tgtEl>
                                        <p:attrNameLst>
                                          <p:attrName>ppt_y</p:attrName>
                                        </p:attrNameLst>
                                      </p:cBhvr>
                                      <p:tavLst>
                                        <p:tav tm="0">
                                          <p:val>
                                            <p:strVal val="#ppt_y-.1"/>
                                          </p:val>
                                        </p:tav>
                                        <p:tav tm="100000">
                                          <p:val>
                                            <p:strVal val="#ppt_y"/>
                                          </p:val>
                                        </p:tav>
                                      </p:tavLst>
                                    </p:anim>
                                  </p:childTnLst>
                                </p:cTn>
                              </p:par>
                              <p:par>
                                <p:cTn id="62" presetID="47" presetClass="entr" presetSubtype="0" fill="hold" nodeType="withEffect">
                                  <p:stCondLst>
                                    <p:cond delay="0"/>
                                  </p:stCondLst>
                                  <p:childTnLst>
                                    <p:set>
                                      <p:cBhvr>
                                        <p:cTn id="63" dur="1" fill="hold">
                                          <p:stCondLst>
                                            <p:cond delay="0"/>
                                          </p:stCondLst>
                                        </p:cTn>
                                        <p:tgtEl>
                                          <p:spTgt spid="204"/>
                                        </p:tgtEl>
                                        <p:attrNameLst>
                                          <p:attrName>style.visibility</p:attrName>
                                        </p:attrNameLst>
                                      </p:cBhvr>
                                      <p:to>
                                        <p:strVal val="visible"/>
                                      </p:to>
                                    </p:set>
                                    <p:animEffect transition="in" filter="fade">
                                      <p:cBhvr>
                                        <p:cTn id="64" dur="1000"/>
                                        <p:tgtEl>
                                          <p:spTgt spid="204"/>
                                        </p:tgtEl>
                                      </p:cBhvr>
                                    </p:animEffect>
                                    <p:anim calcmode="lin" valueType="num">
                                      <p:cBhvr>
                                        <p:cTn id="65" dur="1000" fill="hold"/>
                                        <p:tgtEl>
                                          <p:spTgt spid="204"/>
                                        </p:tgtEl>
                                        <p:attrNameLst>
                                          <p:attrName>ppt_x</p:attrName>
                                        </p:attrNameLst>
                                      </p:cBhvr>
                                      <p:tavLst>
                                        <p:tav tm="0">
                                          <p:val>
                                            <p:strVal val="#ppt_x"/>
                                          </p:val>
                                        </p:tav>
                                        <p:tav tm="100000">
                                          <p:val>
                                            <p:strVal val="#ppt_x"/>
                                          </p:val>
                                        </p:tav>
                                      </p:tavLst>
                                    </p:anim>
                                    <p:anim calcmode="lin" valueType="num">
                                      <p:cBhvr>
                                        <p:cTn id="66" dur="1000" fill="hold"/>
                                        <p:tgtEl>
                                          <p:spTgt spid="204"/>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201"/>
                                        </p:tgtEl>
                                        <p:attrNameLst>
                                          <p:attrName>style.visibility</p:attrName>
                                        </p:attrNameLst>
                                      </p:cBhvr>
                                      <p:to>
                                        <p:strVal val="visible"/>
                                      </p:to>
                                    </p:set>
                                    <p:animEffect transition="in" filter="fade">
                                      <p:cBhvr>
                                        <p:cTn id="69" dur="1000"/>
                                        <p:tgtEl>
                                          <p:spTgt spid="201"/>
                                        </p:tgtEl>
                                      </p:cBhvr>
                                    </p:animEffect>
                                    <p:anim calcmode="lin" valueType="num">
                                      <p:cBhvr>
                                        <p:cTn id="70" dur="1000" fill="hold"/>
                                        <p:tgtEl>
                                          <p:spTgt spid="201"/>
                                        </p:tgtEl>
                                        <p:attrNameLst>
                                          <p:attrName>ppt_x</p:attrName>
                                        </p:attrNameLst>
                                      </p:cBhvr>
                                      <p:tavLst>
                                        <p:tav tm="0">
                                          <p:val>
                                            <p:strVal val="#ppt_x"/>
                                          </p:val>
                                        </p:tav>
                                        <p:tav tm="100000">
                                          <p:val>
                                            <p:strVal val="#ppt_x"/>
                                          </p:val>
                                        </p:tav>
                                      </p:tavLst>
                                    </p:anim>
                                    <p:anim calcmode="lin" valueType="num">
                                      <p:cBhvr>
                                        <p:cTn id="71" dur="1000" fill="hold"/>
                                        <p:tgtEl>
                                          <p:spTgt spid="201"/>
                                        </p:tgtEl>
                                        <p:attrNameLst>
                                          <p:attrName>ppt_y</p:attrName>
                                        </p:attrNameLst>
                                      </p:cBhvr>
                                      <p:tavLst>
                                        <p:tav tm="0">
                                          <p:val>
                                            <p:strVal val="#ppt_y+.1"/>
                                          </p:val>
                                        </p:tav>
                                        <p:tav tm="100000">
                                          <p:val>
                                            <p:strVal val="#ppt_y"/>
                                          </p:val>
                                        </p:tav>
                                      </p:tavLst>
                                    </p:anim>
                                  </p:childTnLst>
                                </p:cTn>
                              </p:par>
                              <p:par>
                                <p:cTn id="72" presetID="47" presetClass="entr" presetSubtype="0" fill="hold" nodeType="withEffect">
                                  <p:stCondLst>
                                    <p:cond delay="0"/>
                                  </p:stCondLst>
                                  <p:childTnLst>
                                    <p:set>
                                      <p:cBhvr>
                                        <p:cTn id="73" dur="1" fill="hold">
                                          <p:stCondLst>
                                            <p:cond delay="0"/>
                                          </p:stCondLst>
                                        </p:cTn>
                                        <p:tgtEl>
                                          <p:spTgt spid="207"/>
                                        </p:tgtEl>
                                        <p:attrNameLst>
                                          <p:attrName>style.visibility</p:attrName>
                                        </p:attrNameLst>
                                      </p:cBhvr>
                                      <p:to>
                                        <p:strVal val="visible"/>
                                      </p:to>
                                    </p:set>
                                    <p:animEffect transition="in" filter="fade">
                                      <p:cBhvr>
                                        <p:cTn id="74" dur="1000"/>
                                        <p:tgtEl>
                                          <p:spTgt spid="207"/>
                                        </p:tgtEl>
                                      </p:cBhvr>
                                    </p:animEffect>
                                    <p:anim calcmode="lin" valueType="num">
                                      <p:cBhvr>
                                        <p:cTn id="75" dur="1000" fill="hold"/>
                                        <p:tgtEl>
                                          <p:spTgt spid="207"/>
                                        </p:tgtEl>
                                        <p:attrNameLst>
                                          <p:attrName>ppt_x</p:attrName>
                                        </p:attrNameLst>
                                      </p:cBhvr>
                                      <p:tavLst>
                                        <p:tav tm="0">
                                          <p:val>
                                            <p:strVal val="#ppt_x"/>
                                          </p:val>
                                        </p:tav>
                                        <p:tav tm="100000">
                                          <p:val>
                                            <p:strVal val="#ppt_x"/>
                                          </p:val>
                                        </p:tav>
                                      </p:tavLst>
                                    </p:anim>
                                    <p:anim calcmode="lin" valueType="num">
                                      <p:cBhvr>
                                        <p:cTn id="76" dur="1000" fill="hold"/>
                                        <p:tgtEl>
                                          <p:spTgt spid="2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446E3C6-CBFC-48F9-9171-607DA8D7EC3D}"/>
              </a:ext>
            </a:extLst>
          </p:cNvPr>
          <p:cNvGrpSpPr/>
          <p:nvPr/>
        </p:nvGrpSpPr>
        <p:grpSpPr>
          <a:xfrm>
            <a:off x="1008059" y="4090080"/>
            <a:ext cx="10125931" cy="1266669"/>
            <a:chOff x="1008059" y="4090080"/>
            <a:chExt cx="10125931" cy="1266669"/>
          </a:xfrm>
        </p:grpSpPr>
        <p:sp>
          <p:nvSpPr>
            <p:cNvPr id="18" name="TextBox 6"/>
            <p:cNvSpPr txBox="1"/>
            <p:nvPr/>
          </p:nvSpPr>
          <p:spPr>
            <a:xfrm>
              <a:off x="1441726" y="4090081"/>
              <a:ext cx="1658241" cy="276999"/>
            </a:xfrm>
            <a:prstGeom prst="rect">
              <a:avLst/>
            </a:prstGeom>
            <a:noFill/>
          </p:spPr>
          <p:txBody>
            <a:bodyPr wrap="square" lIns="0" tIns="0" rIns="0" bIns="0" rtlCol="0" anchor="ctr">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19" name="TextBox 7"/>
            <p:cNvSpPr txBox="1"/>
            <p:nvPr/>
          </p:nvSpPr>
          <p:spPr>
            <a:xfrm>
              <a:off x="1008059" y="4558582"/>
              <a:ext cx="2128092" cy="798167"/>
            </a:xfrm>
            <a:prstGeom prst="rect">
              <a:avLst/>
            </a:prstGeom>
            <a:noFill/>
          </p:spPr>
          <p:txBody>
            <a:bodyPr wrap="square" lIns="0" tIns="0" rIns="0" bIns="0" rtlCol="0">
              <a:spAutoFit/>
            </a:bodyPr>
            <a:lstStyle/>
            <a:p>
              <a:pPr algn="ct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2" name="TextBox 59"/>
            <p:cNvSpPr txBox="1"/>
            <p:nvPr/>
          </p:nvSpPr>
          <p:spPr>
            <a:xfrm>
              <a:off x="4240719" y="4090080"/>
              <a:ext cx="1345927" cy="276999"/>
            </a:xfrm>
            <a:prstGeom prst="rect">
              <a:avLst/>
            </a:prstGeom>
            <a:noFill/>
          </p:spPr>
          <p:txBody>
            <a:bodyPr wrap="square" lIns="0" tIns="0" rIns="0" bIns="0" rtlCol="0" anchor="ctr">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23" name="TextBox 60"/>
            <p:cNvSpPr txBox="1"/>
            <p:nvPr/>
          </p:nvSpPr>
          <p:spPr>
            <a:xfrm>
              <a:off x="3650895" y="4558582"/>
              <a:ext cx="2128092" cy="798167"/>
            </a:xfrm>
            <a:prstGeom prst="rect">
              <a:avLst/>
            </a:prstGeom>
            <a:noFill/>
          </p:spPr>
          <p:txBody>
            <a:bodyPr wrap="square" lIns="0" tIns="0" rIns="0" bIns="0" rtlCol="0">
              <a:spAutoFit/>
            </a:bodyPr>
            <a:lstStyle/>
            <a:p>
              <a:pPr algn="ct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30" name="TextBox 64"/>
            <p:cNvSpPr txBox="1"/>
            <p:nvPr/>
          </p:nvSpPr>
          <p:spPr>
            <a:xfrm>
              <a:off x="6833373" y="4090080"/>
              <a:ext cx="1543013" cy="276999"/>
            </a:xfrm>
            <a:prstGeom prst="rect">
              <a:avLst/>
            </a:prstGeom>
            <a:noFill/>
          </p:spPr>
          <p:txBody>
            <a:bodyPr wrap="square" lIns="0" tIns="0" rIns="0" bIns="0" rtlCol="0" anchor="ctr">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34" name="TextBox 65"/>
            <p:cNvSpPr txBox="1"/>
            <p:nvPr/>
          </p:nvSpPr>
          <p:spPr>
            <a:xfrm>
              <a:off x="6342095" y="4558582"/>
              <a:ext cx="2128092" cy="798167"/>
            </a:xfrm>
            <a:prstGeom prst="rect">
              <a:avLst/>
            </a:prstGeom>
            <a:noFill/>
          </p:spPr>
          <p:txBody>
            <a:bodyPr wrap="square" lIns="0" tIns="0" rIns="0" bIns="0" rtlCol="0">
              <a:spAutoFit/>
            </a:bodyPr>
            <a:lstStyle/>
            <a:p>
              <a:pPr algn="ct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37" name="TextBox 69"/>
            <p:cNvSpPr txBox="1"/>
            <p:nvPr/>
          </p:nvSpPr>
          <p:spPr>
            <a:xfrm>
              <a:off x="9469037" y="4090080"/>
              <a:ext cx="1599297" cy="276999"/>
            </a:xfrm>
            <a:prstGeom prst="rect">
              <a:avLst/>
            </a:prstGeom>
            <a:noFill/>
          </p:spPr>
          <p:txBody>
            <a:bodyPr wrap="square" lIns="0" tIns="0" rIns="0" bIns="0" rtlCol="0" anchor="ctr">
              <a:spAutoFit/>
            </a:bodyPr>
            <a:lstStyle/>
            <a:p>
              <a:r>
                <a:rPr lang="zh-CN" altLang="en-US" spc="300" dirty="0">
                  <a:latin typeface="微软雅黑" panose="020B0503020204020204" pitchFamily="34" charset="-122"/>
                  <a:ea typeface="微软雅黑" panose="020B0503020204020204" pitchFamily="34" charset="-122"/>
                </a:rPr>
                <a:t>添加标题</a:t>
              </a:r>
            </a:p>
          </p:txBody>
        </p:sp>
        <p:sp>
          <p:nvSpPr>
            <p:cNvPr id="38" name="TextBox 70"/>
            <p:cNvSpPr txBox="1"/>
            <p:nvPr/>
          </p:nvSpPr>
          <p:spPr>
            <a:xfrm>
              <a:off x="9005898" y="4558582"/>
              <a:ext cx="2128092" cy="798167"/>
            </a:xfrm>
            <a:prstGeom prst="rect">
              <a:avLst/>
            </a:prstGeom>
            <a:noFill/>
          </p:spPr>
          <p:txBody>
            <a:bodyPr wrap="square" lIns="0" tIns="0" rIns="0" bIns="0" rtlCol="0">
              <a:spAutoFit/>
            </a:bodyPr>
            <a:lstStyle/>
            <a:p>
              <a:pPr algn="ct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sp>
        <p:nvSpPr>
          <p:cNvPr id="20" name="Oval 30"/>
          <p:cNvSpPr/>
          <p:nvPr/>
        </p:nvSpPr>
        <p:spPr>
          <a:xfrm>
            <a:off x="1162869" y="1922934"/>
            <a:ext cx="1816079" cy="1790823"/>
          </a:xfrm>
          <a:prstGeom prst="ellipse">
            <a:avLst/>
          </a:prstGeom>
          <a:blipFill>
            <a:blip r:embed="rId3"/>
            <a:stretch>
              <a:fillRect/>
            </a:stretch>
          </a:blipFill>
          <a:ln w="38100">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0000"/>
              </a:solidFill>
              <a:latin typeface="Dotum" panose="020B0600000101010101" pitchFamily="34" charset="-127"/>
              <a:ea typeface="Dotum" panose="020B0600000101010101" pitchFamily="34" charset="-127"/>
            </a:endParaRPr>
          </a:p>
        </p:txBody>
      </p:sp>
      <p:sp>
        <p:nvSpPr>
          <p:cNvPr id="21" name="Oval 31"/>
          <p:cNvSpPr/>
          <p:nvPr/>
        </p:nvSpPr>
        <p:spPr>
          <a:xfrm>
            <a:off x="2463900" y="1705970"/>
            <a:ext cx="875107" cy="862215"/>
          </a:xfrm>
          <a:prstGeom prst="ellipse">
            <a:avLst/>
          </a:prstGeom>
          <a:solidFill>
            <a:srgbClr val="08477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3" dirty="0">
              <a:solidFill>
                <a:srgbClr val="000000"/>
              </a:solidFill>
              <a:latin typeface="Dotum" panose="020B0600000101010101" pitchFamily="34" charset="-127"/>
              <a:ea typeface="Dotum" panose="020B0600000101010101" pitchFamily="34" charset="-127"/>
            </a:endParaRPr>
          </a:p>
        </p:txBody>
      </p:sp>
      <p:sp>
        <p:nvSpPr>
          <p:cNvPr id="24" name="Oval 61"/>
          <p:cNvSpPr/>
          <p:nvPr/>
        </p:nvSpPr>
        <p:spPr>
          <a:xfrm>
            <a:off x="3770586" y="1922934"/>
            <a:ext cx="1816079" cy="1790823"/>
          </a:xfrm>
          <a:prstGeom prst="ellipse">
            <a:avLst/>
          </a:prstGeom>
          <a:blipFill>
            <a:blip r:embed="rId4"/>
            <a:stretch>
              <a:fillRect/>
            </a:stretch>
          </a:blipFill>
          <a:ln w="38100">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0000"/>
              </a:solidFill>
              <a:latin typeface="Dotum" panose="020B0600000101010101" pitchFamily="34" charset="-127"/>
              <a:ea typeface="Dotum" panose="020B0600000101010101" pitchFamily="34" charset="-127"/>
            </a:endParaRPr>
          </a:p>
        </p:txBody>
      </p:sp>
      <p:sp>
        <p:nvSpPr>
          <p:cNvPr id="25" name="Oval 62"/>
          <p:cNvSpPr/>
          <p:nvPr/>
        </p:nvSpPr>
        <p:spPr>
          <a:xfrm>
            <a:off x="5083279" y="1705970"/>
            <a:ext cx="875107" cy="862215"/>
          </a:xfrm>
          <a:prstGeom prst="ellipse">
            <a:avLst/>
          </a:prstGeom>
          <a:solidFill>
            <a:srgbClr val="08477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3" dirty="0">
              <a:solidFill>
                <a:srgbClr val="000000"/>
              </a:solidFill>
              <a:latin typeface="Dotum" panose="020B0600000101010101" pitchFamily="34" charset="-127"/>
              <a:ea typeface="Dotum" panose="020B0600000101010101" pitchFamily="34" charset="-127"/>
            </a:endParaRPr>
          </a:p>
        </p:txBody>
      </p:sp>
      <p:sp>
        <p:nvSpPr>
          <p:cNvPr id="35" name="Oval 66"/>
          <p:cNvSpPr/>
          <p:nvPr/>
        </p:nvSpPr>
        <p:spPr>
          <a:xfrm>
            <a:off x="6478907" y="1922934"/>
            <a:ext cx="1816079" cy="1790823"/>
          </a:xfrm>
          <a:prstGeom prst="ellipse">
            <a:avLst/>
          </a:prstGeom>
          <a:blipFill dpi="0" rotWithShape="1">
            <a:blip r:embed="rId5"/>
            <a:srcRect/>
            <a:stretch>
              <a:fillRect r="2000" b="2000"/>
            </a:stretch>
          </a:blipFill>
          <a:ln w="38100">
            <a:solidFill>
              <a:srgbClr val="3D38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0000"/>
              </a:solidFill>
              <a:latin typeface="Dotum" panose="020B0600000101010101" pitchFamily="34" charset="-127"/>
              <a:ea typeface="Dotum" panose="020B0600000101010101" pitchFamily="34" charset="-127"/>
            </a:endParaRPr>
          </a:p>
        </p:txBody>
      </p:sp>
      <p:sp>
        <p:nvSpPr>
          <p:cNvPr id="36" name="Oval 67"/>
          <p:cNvSpPr/>
          <p:nvPr/>
        </p:nvSpPr>
        <p:spPr>
          <a:xfrm>
            <a:off x="7743601" y="1705970"/>
            <a:ext cx="875107" cy="862215"/>
          </a:xfrm>
          <a:prstGeom prst="ellipse">
            <a:avLst/>
          </a:prstGeom>
          <a:solidFill>
            <a:srgbClr val="3D383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33" dirty="0">
              <a:solidFill>
                <a:srgbClr val="000000"/>
              </a:solidFill>
              <a:latin typeface="Dotum" panose="020B0600000101010101" pitchFamily="34" charset="-127"/>
              <a:ea typeface="Dotum" panose="020B0600000101010101" pitchFamily="34" charset="-127"/>
            </a:endParaRPr>
          </a:p>
        </p:txBody>
      </p:sp>
      <p:sp>
        <p:nvSpPr>
          <p:cNvPr id="39" name="Oval 71"/>
          <p:cNvSpPr/>
          <p:nvPr/>
        </p:nvSpPr>
        <p:spPr>
          <a:xfrm>
            <a:off x="9133750" y="1922934"/>
            <a:ext cx="1816079" cy="1790823"/>
          </a:xfrm>
          <a:prstGeom prst="ellipse">
            <a:avLst/>
          </a:prstGeom>
          <a:blipFill dpi="0" rotWithShape="1">
            <a:blip r:embed="rId6"/>
            <a:srcRect/>
            <a:stretch>
              <a:fillRect r="2000" b="2000"/>
            </a:stretch>
          </a:blipFill>
          <a:ln w="38100">
            <a:solidFill>
              <a:srgbClr val="08477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0000"/>
              </a:solidFill>
              <a:latin typeface="Dotum" panose="020B0600000101010101" pitchFamily="34" charset="-127"/>
              <a:ea typeface="Dotum" panose="020B0600000101010101" pitchFamily="34" charset="-127"/>
            </a:endParaRPr>
          </a:p>
        </p:txBody>
      </p:sp>
      <p:sp>
        <p:nvSpPr>
          <p:cNvPr id="40" name="Oval 72"/>
          <p:cNvSpPr/>
          <p:nvPr/>
        </p:nvSpPr>
        <p:spPr>
          <a:xfrm>
            <a:off x="10376625" y="1705970"/>
            <a:ext cx="875107" cy="862215"/>
          </a:xfrm>
          <a:prstGeom prst="ellipse">
            <a:avLst/>
          </a:prstGeom>
          <a:solidFill>
            <a:srgbClr val="08477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60960" tIns="0" rIns="0" rtlCol="0" anchor="ctr"/>
          <a:lstStyle/>
          <a:p>
            <a:pPr algn="ctr"/>
            <a:endParaRPr lang="en-US" sz="3200" dirty="0">
              <a:solidFill>
                <a:srgbClr val="000000"/>
              </a:solidFill>
              <a:latin typeface="Dotum" panose="020B0600000101010101" pitchFamily="34" charset="-127"/>
              <a:ea typeface="Dotum" panose="020B0600000101010101" pitchFamily="34" charset="-127"/>
            </a:endParaRPr>
          </a:p>
        </p:txBody>
      </p:sp>
      <p:sp>
        <p:nvSpPr>
          <p:cNvPr id="41" name="Freeform 62"/>
          <p:cNvSpPr>
            <a:spLocks noChangeAspect="1" noEditPoints="1"/>
          </p:cNvSpPr>
          <p:nvPr/>
        </p:nvSpPr>
        <p:spPr bwMode="auto">
          <a:xfrm>
            <a:off x="2702943" y="1939925"/>
            <a:ext cx="397024" cy="394304"/>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rgbClr val="000000"/>
              </a:solidFill>
              <a:latin typeface="Dotum" panose="020B0600000101010101" pitchFamily="34" charset="-127"/>
              <a:ea typeface="Dotum" panose="020B0600000101010101" pitchFamily="34" charset="-127"/>
            </a:endParaRPr>
          </a:p>
        </p:txBody>
      </p:sp>
      <p:sp>
        <p:nvSpPr>
          <p:cNvPr id="42" name="Freeform 245"/>
          <p:cNvSpPr>
            <a:spLocks noChangeAspect="1"/>
          </p:cNvSpPr>
          <p:nvPr/>
        </p:nvSpPr>
        <p:spPr bwMode="auto">
          <a:xfrm>
            <a:off x="5327555" y="1946646"/>
            <a:ext cx="386556" cy="380863"/>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rgbClr val="000000"/>
              </a:solidFill>
              <a:latin typeface="Dotum" panose="020B0600000101010101" pitchFamily="34" charset="-127"/>
              <a:ea typeface="Dotum" panose="020B0600000101010101" pitchFamily="34" charset="-127"/>
            </a:endParaRPr>
          </a:p>
        </p:txBody>
      </p:sp>
      <p:sp>
        <p:nvSpPr>
          <p:cNvPr id="43" name="Freeform 132"/>
          <p:cNvSpPr>
            <a:spLocks noChangeAspect="1" noEditPoints="1"/>
          </p:cNvSpPr>
          <p:nvPr/>
        </p:nvSpPr>
        <p:spPr bwMode="auto">
          <a:xfrm>
            <a:off x="7968379" y="1936553"/>
            <a:ext cx="425551" cy="401051"/>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rgbClr val="000000"/>
              </a:solidFill>
              <a:latin typeface="Dotum" panose="020B0600000101010101" pitchFamily="34" charset="-127"/>
              <a:ea typeface="Dotum" panose="020B0600000101010101" pitchFamily="34" charset="-127"/>
            </a:endParaRPr>
          </a:p>
        </p:txBody>
      </p:sp>
      <p:sp>
        <p:nvSpPr>
          <p:cNvPr id="44" name="Freeform 34"/>
          <p:cNvSpPr>
            <a:spLocks noChangeAspect="1" noEditPoints="1"/>
          </p:cNvSpPr>
          <p:nvPr/>
        </p:nvSpPr>
        <p:spPr bwMode="auto">
          <a:xfrm rot="5400000">
            <a:off x="10612089" y="1975355"/>
            <a:ext cx="404179" cy="323445"/>
          </a:xfrm>
          <a:custGeom>
            <a:avLst/>
            <a:gdLst/>
            <a:ahLst/>
            <a:cxnLst>
              <a:cxn ang="0">
                <a:pos x="72" y="54"/>
              </a:cxn>
              <a:cxn ang="0">
                <a:pos x="70" y="57"/>
              </a:cxn>
              <a:cxn ang="0">
                <a:pos x="3" y="57"/>
              </a:cxn>
              <a:cxn ang="0">
                <a:pos x="0" y="54"/>
              </a:cxn>
              <a:cxn ang="0">
                <a:pos x="0" y="49"/>
              </a:cxn>
              <a:cxn ang="0">
                <a:pos x="3" y="47"/>
              </a:cxn>
              <a:cxn ang="0">
                <a:pos x="70" y="47"/>
              </a:cxn>
              <a:cxn ang="0">
                <a:pos x="72" y="49"/>
              </a:cxn>
              <a:cxn ang="0">
                <a:pos x="72" y="54"/>
              </a:cxn>
              <a:cxn ang="0">
                <a:pos x="72" y="24"/>
              </a:cxn>
              <a:cxn ang="0">
                <a:pos x="70" y="26"/>
              </a:cxn>
              <a:cxn ang="0">
                <a:pos x="8" y="26"/>
              </a:cxn>
              <a:cxn ang="0">
                <a:pos x="6" y="24"/>
              </a:cxn>
              <a:cxn ang="0">
                <a:pos x="6" y="18"/>
              </a:cxn>
              <a:cxn ang="0">
                <a:pos x="8" y="16"/>
              </a:cxn>
              <a:cxn ang="0">
                <a:pos x="70" y="16"/>
              </a:cxn>
              <a:cxn ang="0">
                <a:pos x="72" y="18"/>
              </a:cxn>
              <a:cxn ang="0">
                <a:pos x="72" y="24"/>
              </a:cxn>
              <a:cxn ang="0">
                <a:pos x="72" y="39"/>
              </a:cxn>
              <a:cxn ang="0">
                <a:pos x="70" y="42"/>
              </a:cxn>
              <a:cxn ang="0">
                <a:pos x="18" y="42"/>
              </a:cxn>
              <a:cxn ang="0">
                <a:pos x="16" y="39"/>
              </a:cxn>
              <a:cxn ang="0">
                <a:pos x="16" y="34"/>
              </a:cxn>
              <a:cxn ang="0">
                <a:pos x="18" y="31"/>
              </a:cxn>
              <a:cxn ang="0">
                <a:pos x="70" y="31"/>
              </a:cxn>
              <a:cxn ang="0">
                <a:pos x="72" y="34"/>
              </a:cxn>
              <a:cxn ang="0">
                <a:pos x="72" y="39"/>
              </a:cxn>
              <a:cxn ang="0">
                <a:pos x="72" y="8"/>
              </a:cxn>
              <a:cxn ang="0">
                <a:pos x="70" y="11"/>
              </a:cxn>
              <a:cxn ang="0">
                <a:pos x="24" y="11"/>
              </a:cxn>
              <a:cxn ang="0">
                <a:pos x="21" y="8"/>
              </a:cxn>
              <a:cxn ang="0">
                <a:pos x="21" y="3"/>
              </a:cxn>
              <a:cxn ang="0">
                <a:pos x="24" y="0"/>
              </a:cxn>
              <a:cxn ang="0">
                <a:pos x="70" y="0"/>
              </a:cxn>
              <a:cxn ang="0">
                <a:pos x="72" y="3"/>
              </a:cxn>
              <a:cxn ang="0">
                <a:pos x="72" y="8"/>
              </a:cxn>
            </a:cxnLst>
            <a:rect l="0" t="0" r="r" b="b"/>
            <a:pathLst>
              <a:path w="72" h="57">
                <a:moveTo>
                  <a:pt x="72" y="54"/>
                </a:moveTo>
                <a:cubicBezTo>
                  <a:pt x="72" y="56"/>
                  <a:pt x="71" y="57"/>
                  <a:pt x="70" y="57"/>
                </a:cubicBezTo>
                <a:cubicBezTo>
                  <a:pt x="3" y="57"/>
                  <a:pt x="3" y="57"/>
                  <a:pt x="3" y="57"/>
                </a:cubicBezTo>
                <a:cubicBezTo>
                  <a:pt x="2" y="57"/>
                  <a:pt x="0" y="56"/>
                  <a:pt x="0" y="54"/>
                </a:cubicBezTo>
                <a:cubicBezTo>
                  <a:pt x="0" y="49"/>
                  <a:pt x="0" y="49"/>
                  <a:pt x="0" y="49"/>
                </a:cubicBezTo>
                <a:cubicBezTo>
                  <a:pt x="0" y="48"/>
                  <a:pt x="2" y="47"/>
                  <a:pt x="3" y="47"/>
                </a:cubicBezTo>
                <a:cubicBezTo>
                  <a:pt x="70" y="47"/>
                  <a:pt x="70" y="47"/>
                  <a:pt x="70" y="47"/>
                </a:cubicBezTo>
                <a:cubicBezTo>
                  <a:pt x="71" y="47"/>
                  <a:pt x="72" y="48"/>
                  <a:pt x="72" y="49"/>
                </a:cubicBezTo>
                <a:lnTo>
                  <a:pt x="72" y="54"/>
                </a:lnTo>
                <a:close/>
                <a:moveTo>
                  <a:pt x="72" y="24"/>
                </a:moveTo>
                <a:cubicBezTo>
                  <a:pt x="72" y="25"/>
                  <a:pt x="71" y="26"/>
                  <a:pt x="70" y="26"/>
                </a:cubicBezTo>
                <a:cubicBezTo>
                  <a:pt x="8" y="26"/>
                  <a:pt x="8" y="26"/>
                  <a:pt x="8" y="26"/>
                </a:cubicBezTo>
                <a:cubicBezTo>
                  <a:pt x="7" y="26"/>
                  <a:pt x="6" y="25"/>
                  <a:pt x="6" y="24"/>
                </a:cubicBezTo>
                <a:cubicBezTo>
                  <a:pt x="6" y="18"/>
                  <a:pt x="6" y="18"/>
                  <a:pt x="6" y="18"/>
                </a:cubicBezTo>
                <a:cubicBezTo>
                  <a:pt x="6" y="17"/>
                  <a:pt x="7" y="16"/>
                  <a:pt x="8" y="16"/>
                </a:cubicBezTo>
                <a:cubicBezTo>
                  <a:pt x="70" y="16"/>
                  <a:pt x="70" y="16"/>
                  <a:pt x="70" y="16"/>
                </a:cubicBezTo>
                <a:cubicBezTo>
                  <a:pt x="71" y="16"/>
                  <a:pt x="72" y="17"/>
                  <a:pt x="72" y="18"/>
                </a:cubicBezTo>
                <a:lnTo>
                  <a:pt x="72" y="24"/>
                </a:lnTo>
                <a:close/>
                <a:moveTo>
                  <a:pt x="72" y="39"/>
                </a:moveTo>
                <a:cubicBezTo>
                  <a:pt x="72" y="40"/>
                  <a:pt x="71" y="42"/>
                  <a:pt x="70" y="42"/>
                </a:cubicBezTo>
                <a:cubicBezTo>
                  <a:pt x="18" y="42"/>
                  <a:pt x="18" y="42"/>
                  <a:pt x="18" y="42"/>
                </a:cubicBezTo>
                <a:cubicBezTo>
                  <a:pt x="17" y="42"/>
                  <a:pt x="16" y="40"/>
                  <a:pt x="16" y="39"/>
                </a:cubicBezTo>
                <a:cubicBezTo>
                  <a:pt x="16" y="34"/>
                  <a:pt x="16" y="34"/>
                  <a:pt x="16" y="34"/>
                </a:cubicBezTo>
                <a:cubicBezTo>
                  <a:pt x="16" y="32"/>
                  <a:pt x="17" y="31"/>
                  <a:pt x="18" y="31"/>
                </a:cubicBezTo>
                <a:cubicBezTo>
                  <a:pt x="70" y="31"/>
                  <a:pt x="70" y="31"/>
                  <a:pt x="70" y="31"/>
                </a:cubicBezTo>
                <a:cubicBezTo>
                  <a:pt x="71" y="31"/>
                  <a:pt x="72" y="32"/>
                  <a:pt x="72" y="34"/>
                </a:cubicBezTo>
                <a:lnTo>
                  <a:pt x="72" y="39"/>
                </a:lnTo>
                <a:close/>
                <a:moveTo>
                  <a:pt x="72" y="8"/>
                </a:moveTo>
                <a:cubicBezTo>
                  <a:pt x="72" y="10"/>
                  <a:pt x="71" y="11"/>
                  <a:pt x="70" y="11"/>
                </a:cubicBezTo>
                <a:cubicBezTo>
                  <a:pt x="24" y="11"/>
                  <a:pt x="24" y="11"/>
                  <a:pt x="24" y="11"/>
                </a:cubicBezTo>
                <a:cubicBezTo>
                  <a:pt x="22" y="11"/>
                  <a:pt x="21" y="10"/>
                  <a:pt x="21" y="8"/>
                </a:cubicBezTo>
                <a:cubicBezTo>
                  <a:pt x="21" y="3"/>
                  <a:pt x="21" y="3"/>
                  <a:pt x="21" y="3"/>
                </a:cubicBezTo>
                <a:cubicBezTo>
                  <a:pt x="21" y="2"/>
                  <a:pt x="22" y="0"/>
                  <a:pt x="24" y="0"/>
                </a:cubicBezTo>
                <a:cubicBezTo>
                  <a:pt x="70" y="0"/>
                  <a:pt x="70" y="0"/>
                  <a:pt x="70" y="0"/>
                </a:cubicBezTo>
                <a:cubicBezTo>
                  <a:pt x="71" y="0"/>
                  <a:pt x="72" y="2"/>
                  <a:pt x="72" y="3"/>
                </a:cubicBezTo>
                <a:lnTo>
                  <a:pt x="72" y="8"/>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rgbClr val="000000"/>
              </a:solidFill>
              <a:latin typeface="Dotum" panose="020B0600000101010101" pitchFamily="34" charset="-127"/>
              <a:ea typeface="Dotum" panose="020B0600000101010101" pitchFamily="34" charset="-127"/>
            </a:endParaRPr>
          </a:p>
        </p:txBody>
      </p:sp>
      <p:grpSp>
        <p:nvGrpSpPr>
          <p:cNvPr id="26" name="组合 25">
            <a:extLst>
              <a:ext uri="{FF2B5EF4-FFF2-40B4-BE49-F238E27FC236}">
                <a16:creationId xmlns:a16="http://schemas.microsoft.com/office/drawing/2014/main" id="{94FACF2C-E8EA-4EBB-A5F5-624C5A2029E3}"/>
              </a:ext>
            </a:extLst>
          </p:cNvPr>
          <p:cNvGrpSpPr/>
          <p:nvPr/>
        </p:nvGrpSpPr>
        <p:grpSpPr>
          <a:xfrm>
            <a:off x="0" y="247949"/>
            <a:ext cx="12192000" cy="400110"/>
            <a:chOff x="0" y="247949"/>
            <a:chExt cx="12192000" cy="400110"/>
          </a:xfrm>
        </p:grpSpPr>
        <p:sp>
          <p:nvSpPr>
            <p:cNvPr id="27" name="矩形 26">
              <a:extLst>
                <a:ext uri="{FF2B5EF4-FFF2-40B4-BE49-F238E27FC236}">
                  <a16:creationId xmlns:a16="http://schemas.microsoft.com/office/drawing/2014/main" id="{F9A61405-0682-4602-BF60-F734C8C97EA0}"/>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TextBox 27">
              <a:extLst>
                <a:ext uri="{FF2B5EF4-FFF2-40B4-BE49-F238E27FC236}">
                  <a16:creationId xmlns:a16="http://schemas.microsoft.com/office/drawing/2014/main" id="{A14467AD-D84F-4CF0-9B77-D33FECC89748}"/>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29" name="矩形 28">
              <a:extLst>
                <a:ext uri="{FF2B5EF4-FFF2-40B4-BE49-F238E27FC236}">
                  <a16:creationId xmlns:a16="http://schemas.microsoft.com/office/drawing/2014/main" id="{1BC2B464-4C47-4EE6-9610-D9CB88A26D53}"/>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1266611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fltVal val="0"/>
                                          </p:val>
                                        </p:tav>
                                        <p:tav tm="100000">
                                          <p:val>
                                            <p:strVal val="#ppt_w"/>
                                          </p:val>
                                        </p:tav>
                                      </p:tavLst>
                                    </p:anim>
                                    <p:anim calcmode="lin" valueType="num">
                                      <p:cBhvr>
                                        <p:cTn id="8" dur="1000" fill="hold"/>
                                        <p:tgtEl>
                                          <p:spTgt spid="20"/>
                                        </p:tgtEl>
                                        <p:attrNameLst>
                                          <p:attrName>ppt_h</p:attrName>
                                        </p:attrNameLst>
                                      </p:cBhvr>
                                      <p:tavLst>
                                        <p:tav tm="0">
                                          <p:val>
                                            <p:fltVal val="0"/>
                                          </p:val>
                                        </p:tav>
                                        <p:tav tm="100000">
                                          <p:val>
                                            <p:strVal val="#ppt_h"/>
                                          </p:val>
                                        </p:tav>
                                      </p:tavLst>
                                    </p:anim>
                                    <p:anim calcmode="lin" valueType="num">
                                      <p:cBhvr>
                                        <p:cTn id="9" dur="1000" fill="hold"/>
                                        <p:tgtEl>
                                          <p:spTgt spid="20"/>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0"/>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p:cTn id="13" dur="1000" fill="hold"/>
                                        <p:tgtEl>
                                          <p:spTgt spid="21"/>
                                        </p:tgtEl>
                                        <p:attrNameLst>
                                          <p:attrName>ppt_w</p:attrName>
                                        </p:attrNameLst>
                                      </p:cBhvr>
                                      <p:tavLst>
                                        <p:tav tm="0">
                                          <p:val>
                                            <p:fltVal val="0"/>
                                          </p:val>
                                        </p:tav>
                                        <p:tav tm="100000">
                                          <p:val>
                                            <p:strVal val="#ppt_w"/>
                                          </p:val>
                                        </p:tav>
                                      </p:tavLst>
                                    </p:anim>
                                    <p:anim calcmode="lin" valueType="num">
                                      <p:cBhvr>
                                        <p:cTn id="14" dur="1000" fill="hold"/>
                                        <p:tgtEl>
                                          <p:spTgt spid="21"/>
                                        </p:tgtEl>
                                        <p:attrNameLst>
                                          <p:attrName>ppt_h</p:attrName>
                                        </p:attrNameLst>
                                      </p:cBhvr>
                                      <p:tavLst>
                                        <p:tav tm="0">
                                          <p:val>
                                            <p:fltVal val="0"/>
                                          </p:val>
                                        </p:tav>
                                        <p:tav tm="100000">
                                          <p:val>
                                            <p:strVal val="#ppt_h"/>
                                          </p:val>
                                        </p:tav>
                                      </p:tavLst>
                                    </p:anim>
                                    <p:anim calcmode="lin" valueType="num">
                                      <p:cBhvr>
                                        <p:cTn id="15" dur="1000" fill="hold"/>
                                        <p:tgtEl>
                                          <p:spTgt spid="21"/>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21"/>
                                        </p:tgtEl>
                                        <p:attrNameLst>
                                          <p:attrName>ppt_y</p:attrName>
                                        </p:attrNameLst>
                                      </p:cBhvr>
                                      <p:tavLst>
                                        <p:tav tm="0" fmla="#ppt_y+(sin(-2*pi*(1-$))*-#ppt_x+cos(-2*pi*(1-$))*(1-#ppt_y))*(1-$)">
                                          <p:val>
                                            <p:fltVal val="0"/>
                                          </p:val>
                                        </p:tav>
                                        <p:tav tm="100000">
                                          <p:val>
                                            <p:fltVal val="1"/>
                                          </p:val>
                                        </p:tav>
                                      </p:tavLst>
                                    </p:anim>
                                  </p:childTnLst>
                                </p:cTn>
                              </p:par>
                              <p:par>
                                <p:cTn id="17" presetID="15"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p:cTn id="19" dur="1000" fill="hold"/>
                                        <p:tgtEl>
                                          <p:spTgt spid="24"/>
                                        </p:tgtEl>
                                        <p:attrNameLst>
                                          <p:attrName>ppt_w</p:attrName>
                                        </p:attrNameLst>
                                      </p:cBhvr>
                                      <p:tavLst>
                                        <p:tav tm="0">
                                          <p:val>
                                            <p:fltVal val="0"/>
                                          </p:val>
                                        </p:tav>
                                        <p:tav tm="100000">
                                          <p:val>
                                            <p:strVal val="#ppt_w"/>
                                          </p:val>
                                        </p:tav>
                                      </p:tavLst>
                                    </p:anim>
                                    <p:anim calcmode="lin" valueType="num">
                                      <p:cBhvr>
                                        <p:cTn id="20" dur="1000" fill="hold"/>
                                        <p:tgtEl>
                                          <p:spTgt spid="24"/>
                                        </p:tgtEl>
                                        <p:attrNameLst>
                                          <p:attrName>ppt_h</p:attrName>
                                        </p:attrNameLst>
                                      </p:cBhvr>
                                      <p:tavLst>
                                        <p:tav tm="0">
                                          <p:val>
                                            <p:fltVal val="0"/>
                                          </p:val>
                                        </p:tav>
                                        <p:tav tm="100000">
                                          <p:val>
                                            <p:strVal val="#ppt_h"/>
                                          </p:val>
                                        </p:tav>
                                      </p:tavLst>
                                    </p:anim>
                                    <p:anim calcmode="lin" valueType="num">
                                      <p:cBhvr>
                                        <p:cTn id="21" dur="1000" fill="hold"/>
                                        <p:tgtEl>
                                          <p:spTgt spid="24"/>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24"/>
                                        </p:tgtEl>
                                        <p:attrNameLst>
                                          <p:attrName>ppt_y</p:attrName>
                                        </p:attrNameLst>
                                      </p:cBhvr>
                                      <p:tavLst>
                                        <p:tav tm="0" fmla="#ppt_y+(sin(-2*pi*(1-$))*-#ppt_x+cos(-2*pi*(1-$))*(1-#ppt_y))*(1-$)">
                                          <p:val>
                                            <p:fltVal val="0"/>
                                          </p:val>
                                        </p:tav>
                                        <p:tav tm="100000">
                                          <p:val>
                                            <p:fltVal val="1"/>
                                          </p:val>
                                        </p:tav>
                                      </p:tavLst>
                                    </p:anim>
                                  </p:childTnLst>
                                </p:cTn>
                              </p:par>
                              <p:par>
                                <p:cTn id="23" presetID="15"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p:cTn id="25" dur="1000" fill="hold"/>
                                        <p:tgtEl>
                                          <p:spTgt spid="25"/>
                                        </p:tgtEl>
                                        <p:attrNameLst>
                                          <p:attrName>ppt_w</p:attrName>
                                        </p:attrNameLst>
                                      </p:cBhvr>
                                      <p:tavLst>
                                        <p:tav tm="0">
                                          <p:val>
                                            <p:fltVal val="0"/>
                                          </p:val>
                                        </p:tav>
                                        <p:tav tm="100000">
                                          <p:val>
                                            <p:strVal val="#ppt_w"/>
                                          </p:val>
                                        </p:tav>
                                      </p:tavLst>
                                    </p:anim>
                                    <p:anim calcmode="lin" valueType="num">
                                      <p:cBhvr>
                                        <p:cTn id="26" dur="1000" fill="hold"/>
                                        <p:tgtEl>
                                          <p:spTgt spid="25"/>
                                        </p:tgtEl>
                                        <p:attrNameLst>
                                          <p:attrName>ppt_h</p:attrName>
                                        </p:attrNameLst>
                                      </p:cBhvr>
                                      <p:tavLst>
                                        <p:tav tm="0">
                                          <p:val>
                                            <p:fltVal val="0"/>
                                          </p:val>
                                        </p:tav>
                                        <p:tav tm="100000">
                                          <p:val>
                                            <p:strVal val="#ppt_h"/>
                                          </p:val>
                                        </p:tav>
                                      </p:tavLst>
                                    </p:anim>
                                    <p:anim calcmode="lin" valueType="num">
                                      <p:cBhvr>
                                        <p:cTn id="27" dur="1000" fill="hold"/>
                                        <p:tgtEl>
                                          <p:spTgt spid="25"/>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25"/>
                                        </p:tgtEl>
                                        <p:attrNameLst>
                                          <p:attrName>ppt_y</p:attrName>
                                        </p:attrNameLst>
                                      </p:cBhvr>
                                      <p:tavLst>
                                        <p:tav tm="0" fmla="#ppt_y+(sin(-2*pi*(1-$))*-#ppt_x+cos(-2*pi*(1-$))*(1-#ppt_y))*(1-$)">
                                          <p:val>
                                            <p:fltVal val="0"/>
                                          </p:val>
                                        </p:tav>
                                        <p:tav tm="100000">
                                          <p:val>
                                            <p:fltVal val="1"/>
                                          </p:val>
                                        </p:tav>
                                      </p:tavLst>
                                    </p:anim>
                                  </p:childTnLst>
                                </p:cTn>
                              </p:par>
                              <p:par>
                                <p:cTn id="29" presetID="15" presetClass="entr" presetSubtype="0"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p:cTn id="31" dur="1000" fill="hold"/>
                                        <p:tgtEl>
                                          <p:spTgt spid="35"/>
                                        </p:tgtEl>
                                        <p:attrNameLst>
                                          <p:attrName>ppt_w</p:attrName>
                                        </p:attrNameLst>
                                      </p:cBhvr>
                                      <p:tavLst>
                                        <p:tav tm="0">
                                          <p:val>
                                            <p:fltVal val="0"/>
                                          </p:val>
                                        </p:tav>
                                        <p:tav tm="100000">
                                          <p:val>
                                            <p:strVal val="#ppt_w"/>
                                          </p:val>
                                        </p:tav>
                                      </p:tavLst>
                                    </p:anim>
                                    <p:anim calcmode="lin" valueType="num">
                                      <p:cBhvr>
                                        <p:cTn id="32" dur="1000" fill="hold"/>
                                        <p:tgtEl>
                                          <p:spTgt spid="35"/>
                                        </p:tgtEl>
                                        <p:attrNameLst>
                                          <p:attrName>ppt_h</p:attrName>
                                        </p:attrNameLst>
                                      </p:cBhvr>
                                      <p:tavLst>
                                        <p:tav tm="0">
                                          <p:val>
                                            <p:fltVal val="0"/>
                                          </p:val>
                                        </p:tav>
                                        <p:tav tm="100000">
                                          <p:val>
                                            <p:strVal val="#ppt_h"/>
                                          </p:val>
                                        </p:tav>
                                      </p:tavLst>
                                    </p:anim>
                                    <p:anim calcmode="lin" valueType="num">
                                      <p:cBhvr>
                                        <p:cTn id="33" dur="1000" fill="hold"/>
                                        <p:tgtEl>
                                          <p:spTgt spid="35"/>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35"/>
                                        </p:tgtEl>
                                        <p:attrNameLst>
                                          <p:attrName>ppt_y</p:attrName>
                                        </p:attrNameLst>
                                      </p:cBhvr>
                                      <p:tavLst>
                                        <p:tav tm="0" fmla="#ppt_y+(sin(-2*pi*(1-$))*-#ppt_x+cos(-2*pi*(1-$))*(1-#ppt_y))*(1-$)">
                                          <p:val>
                                            <p:fltVal val="0"/>
                                          </p:val>
                                        </p:tav>
                                        <p:tav tm="100000">
                                          <p:val>
                                            <p:fltVal val="1"/>
                                          </p:val>
                                        </p:tav>
                                      </p:tavLst>
                                    </p:anim>
                                  </p:childTnLst>
                                </p:cTn>
                              </p:par>
                              <p:par>
                                <p:cTn id="35" presetID="15" presetClass="entr" presetSubtype="0" fill="hold" grpId="0" nodeType="withEffect">
                                  <p:stCondLst>
                                    <p:cond delay="0"/>
                                  </p:stCondLst>
                                  <p:childTnLst>
                                    <p:set>
                                      <p:cBhvr>
                                        <p:cTn id="36" dur="1" fill="hold">
                                          <p:stCondLst>
                                            <p:cond delay="0"/>
                                          </p:stCondLst>
                                        </p:cTn>
                                        <p:tgtEl>
                                          <p:spTgt spid="36"/>
                                        </p:tgtEl>
                                        <p:attrNameLst>
                                          <p:attrName>style.visibility</p:attrName>
                                        </p:attrNameLst>
                                      </p:cBhvr>
                                      <p:to>
                                        <p:strVal val="visible"/>
                                      </p:to>
                                    </p:set>
                                    <p:anim calcmode="lin" valueType="num">
                                      <p:cBhvr>
                                        <p:cTn id="37" dur="1000" fill="hold"/>
                                        <p:tgtEl>
                                          <p:spTgt spid="36"/>
                                        </p:tgtEl>
                                        <p:attrNameLst>
                                          <p:attrName>ppt_w</p:attrName>
                                        </p:attrNameLst>
                                      </p:cBhvr>
                                      <p:tavLst>
                                        <p:tav tm="0">
                                          <p:val>
                                            <p:fltVal val="0"/>
                                          </p:val>
                                        </p:tav>
                                        <p:tav tm="100000">
                                          <p:val>
                                            <p:strVal val="#ppt_w"/>
                                          </p:val>
                                        </p:tav>
                                      </p:tavLst>
                                    </p:anim>
                                    <p:anim calcmode="lin" valueType="num">
                                      <p:cBhvr>
                                        <p:cTn id="38" dur="1000" fill="hold"/>
                                        <p:tgtEl>
                                          <p:spTgt spid="36"/>
                                        </p:tgtEl>
                                        <p:attrNameLst>
                                          <p:attrName>ppt_h</p:attrName>
                                        </p:attrNameLst>
                                      </p:cBhvr>
                                      <p:tavLst>
                                        <p:tav tm="0">
                                          <p:val>
                                            <p:fltVal val="0"/>
                                          </p:val>
                                        </p:tav>
                                        <p:tav tm="100000">
                                          <p:val>
                                            <p:strVal val="#ppt_h"/>
                                          </p:val>
                                        </p:tav>
                                      </p:tavLst>
                                    </p:anim>
                                    <p:anim calcmode="lin" valueType="num">
                                      <p:cBhvr>
                                        <p:cTn id="39" dur="1000" fill="hold"/>
                                        <p:tgtEl>
                                          <p:spTgt spid="36"/>
                                        </p:tgtEl>
                                        <p:attrNameLst>
                                          <p:attrName>ppt_x</p:attrName>
                                        </p:attrNameLst>
                                      </p:cBhvr>
                                      <p:tavLst>
                                        <p:tav tm="0" fmla="#ppt_x+(cos(-2*pi*(1-$))*-#ppt_x-sin(-2*pi*(1-$))*(1-#ppt_y))*(1-$)">
                                          <p:val>
                                            <p:fltVal val="0"/>
                                          </p:val>
                                        </p:tav>
                                        <p:tav tm="100000">
                                          <p:val>
                                            <p:fltVal val="1"/>
                                          </p:val>
                                        </p:tav>
                                      </p:tavLst>
                                    </p:anim>
                                    <p:anim calcmode="lin" valueType="num">
                                      <p:cBhvr>
                                        <p:cTn id="40" dur="1000" fill="hold"/>
                                        <p:tgtEl>
                                          <p:spTgt spid="36"/>
                                        </p:tgtEl>
                                        <p:attrNameLst>
                                          <p:attrName>ppt_y</p:attrName>
                                        </p:attrNameLst>
                                      </p:cBhvr>
                                      <p:tavLst>
                                        <p:tav tm="0" fmla="#ppt_y+(sin(-2*pi*(1-$))*-#ppt_x+cos(-2*pi*(1-$))*(1-#ppt_y))*(1-$)">
                                          <p:val>
                                            <p:fltVal val="0"/>
                                          </p:val>
                                        </p:tav>
                                        <p:tav tm="100000">
                                          <p:val>
                                            <p:fltVal val="1"/>
                                          </p:val>
                                        </p:tav>
                                      </p:tavLst>
                                    </p:anim>
                                  </p:childTnLst>
                                </p:cTn>
                              </p:par>
                              <p:par>
                                <p:cTn id="41" presetID="15" presetClass="entr" presetSubtype="0"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p:cTn id="43" dur="1000" fill="hold"/>
                                        <p:tgtEl>
                                          <p:spTgt spid="39"/>
                                        </p:tgtEl>
                                        <p:attrNameLst>
                                          <p:attrName>ppt_w</p:attrName>
                                        </p:attrNameLst>
                                      </p:cBhvr>
                                      <p:tavLst>
                                        <p:tav tm="0">
                                          <p:val>
                                            <p:fltVal val="0"/>
                                          </p:val>
                                        </p:tav>
                                        <p:tav tm="100000">
                                          <p:val>
                                            <p:strVal val="#ppt_w"/>
                                          </p:val>
                                        </p:tav>
                                      </p:tavLst>
                                    </p:anim>
                                    <p:anim calcmode="lin" valueType="num">
                                      <p:cBhvr>
                                        <p:cTn id="44" dur="1000" fill="hold"/>
                                        <p:tgtEl>
                                          <p:spTgt spid="39"/>
                                        </p:tgtEl>
                                        <p:attrNameLst>
                                          <p:attrName>ppt_h</p:attrName>
                                        </p:attrNameLst>
                                      </p:cBhvr>
                                      <p:tavLst>
                                        <p:tav tm="0">
                                          <p:val>
                                            <p:fltVal val="0"/>
                                          </p:val>
                                        </p:tav>
                                        <p:tav tm="100000">
                                          <p:val>
                                            <p:strVal val="#ppt_h"/>
                                          </p:val>
                                        </p:tav>
                                      </p:tavLst>
                                    </p:anim>
                                    <p:anim calcmode="lin" valueType="num">
                                      <p:cBhvr>
                                        <p:cTn id="45" dur="1000" fill="hold"/>
                                        <p:tgtEl>
                                          <p:spTgt spid="39"/>
                                        </p:tgtEl>
                                        <p:attrNameLst>
                                          <p:attrName>ppt_x</p:attrName>
                                        </p:attrNameLst>
                                      </p:cBhvr>
                                      <p:tavLst>
                                        <p:tav tm="0" fmla="#ppt_x+(cos(-2*pi*(1-$))*-#ppt_x-sin(-2*pi*(1-$))*(1-#ppt_y))*(1-$)">
                                          <p:val>
                                            <p:fltVal val="0"/>
                                          </p:val>
                                        </p:tav>
                                        <p:tav tm="100000">
                                          <p:val>
                                            <p:fltVal val="1"/>
                                          </p:val>
                                        </p:tav>
                                      </p:tavLst>
                                    </p:anim>
                                    <p:anim calcmode="lin" valueType="num">
                                      <p:cBhvr>
                                        <p:cTn id="46" dur="1000" fill="hold"/>
                                        <p:tgtEl>
                                          <p:spTgt spid="39"/>
                                        </p:tgtEl>
                                        <p:attrNameLst>
                                          <p:attrName>ppt_y</p:attrName>
                                        </p:attrNameLst>
                                      </p:cBhvr>
                                      <p:tavLst>
                                        <p:tav tm="0" fmla="#ppt_y+(sin(-2*pi*(1-$))*-#ppt_x+cos(-2*pi*(1-$))*(1-#ppt_y))*(1-$)">
                                          <p:val>
                                            <p:fltVal val="0"/>
                                          </p:val>
                                        </p:tav>
                                        <p:tav tm="100000">
                                          <p:val>
                                            <p:fltVal val="1"/>
                                          </p:val>
                                        </p:tav>
                                      </p:tavLst>
                                    </p:anim>
                                  </p:childTnLst>
                                </p:cTn>
                              </p:par>
                              <p:par>
                                <p:cTn id="47" presetID="15" presetClass="entr" presetSubtype="0"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p:cTn id="49" dur="1000" fill="hold"/>
                                        <p:tgtEl>
                                          <p:spTgt spid="40"/>
                                        </p:tgtEl>
                                        <p:attrNameLst>
                                          <p:attrName>ppt_w</p:attrName>
                                        </p:attrNameLst>
                                      </p:cBhvr>
                                      <p:tavLst>
                                        <p:tav tm="0">
                                          <p:val>
                                            <p:fltVal val="0"/>
                                          </p:val>
                                        </p:tav>
                                        <p:tav tm="100000">
                                          <p:val>
                                            <p:strVal val="#ppt_w"/>
                                          </p:val>
                                        </p:tav>
                                      </p:tavLst>
                                    </p:anim>
                                    <p:anim calcmode="lin" valueType="num">
                                      <p:cBhvr>
                                        <p:cTn id="50" dur="1000" fill="hold"/>
                                        <p:tgtEl>
                                          <p:spTgt spid="40"/>
                                        </p:tgtEl>
                                        <p:attrNameLst>
                                          <p:attrName>ppt_h</p:attrName>
                                        </p:attrNameLst>
                                      </p:cBhvr>
                                      <p:tavLst>
                                        <p:tav tm="0">
                                          <p:val>
                                            <p:fltVal val="0"/>
                                          </p:val>
                                        </p:tav>
                                        <p:tav tm="100000">
                                          <p:val>
                                            <p:strVal val="#ppt_h"/>
                                          </p:val>
                                        </p:tav>
                                      </p:tavLst>
                                    </p:anim>
                                    <p:anim calcmode="lin" valueType="num">
                                      <p:cBhvr>
                                        <p:cTn id="51" dur="1000" fill="hold"/>
                                        <p:tgtEl>
                                          <p:spTgt spid="40"/>
                                        </p:tgtEl>
                                        <p:attrNameLst>
                                          <p:attrName>ppt_x</p:attrName>
                                        </p:attrNameLst>
                                      </p:cBhvr>
                                      <p:tavLst>
                                        <p:tav tm="0" fmla="#ppt_x+(cos(-2*pi*(1-$))*-#ppt_x-sin(-2*pi*(1-$))*(1-#ppt_y))*(1-$)">
                                          <p:val>
                                            <p:fltVal val="0"/>
                                          </p:val>
                                        </p:tav>
                                        <p:tav tm="100000">
                                          <p:val>
                                            <p:fltVal val="1"/>
                                          </p:val>
                                        </p:tav>
                                      </p:tavLst>
                                    </p:anim>
                                    <p:anim calcmode="lin" valueType="num">
                                      <p:cBhvr>
                                        <p:cTn id="52" dur="1000" fill="hold"/>
                                        <p:tgtEl>
                                          <p:spTgt spid="40"/>
                                        </p:tgtEl>
                                        <p:attrNameLst>
                                          <p:attrName>ppt_y</p:attrName>
                                        </p:attrNameLst>
                                      </p:cBhvr>
                                      <p:tavLst>
                                        <p:tav tm="0" fmla="#ppt_y+(sin(-2*pi*(1-$))*-#ppt_x+cos(-2*pi*(1-$))*(1-#ppt_y))*(1-$)">
                                          <p:val>
                                            <p:fltVal val="0"/>
                                          </p:val>
                                        </p:tav>
                                        <p:tav tm="100000">
                                          <p:val>
                                            <p:fltVal val="1"/>
                                          </p:val>
                                        </p:tav>
                                      </p:tavLst>
                                    </p:anim>
                                  </p:childTnLst>
                                </p:cTn>
                              </p:par>
                              <p:par>
                                <p:cTn id="53" presetID="15"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anim calcmode="lin" valueType="num">
                                      <p:cBhvr>
                                        <p:cTn id="55" dur="1000" fill="hold"/>
                                        <p:tgtEl>
                                          <p:spTgt spid="41"/>
                                        </p:tgtEl>
                                        <p:attrNameLst>
                                          <p:attrName>ppt_w</p:attrName>
                                        </p:attrNameLst>
                                      </p:cBhvr>
                                      <p:tavLst>
                                        <p:tav tm="0">
                                          <p:val>
                                            <p:fltVal val="0"/>
                                          </p:val>
                                        </p:tav>
                                        <p:tav tm="100000">
                                          <p:val>
                                            <p:strVal val="#ppt_w"/>
                                          </p:val>
                                        </p:tav>
                                      </p:tavLst>
                                    </p:anim>
                                    <p:anim calcmode="lin" valueType="num">
                                      <p:cBhvr>
                                        <p:cTn id="56" dur="1000" fill="hold"/>
                                        <p:tgtEl>
                                          <p:spTgt spid="41"/>
                                        </p:tgtEl>
                                        <p:attrNameLst>
                                          <p:attrName>ppt_h</p:attrName>
                                        </p:attrNameLst>
                                      </p:cBhvr>
                                      <p:tavLst>
                                        <p:tav tm="0">
                                          <p:val>
                                            <p:fltVal val="0"/>
                                          </p:val>
                                        </p:tav>
                                        <p:tav tm="100000">
                                          <p:val>
                                            <p:strVal val="#ppt_h"/>
                                          </p:val>
                                        </p:tav>
                                      </p:tavLst>
                                    </p:anim>
                                    <p:anim calcmode="lin" valueType="num">
                                      <p:cBhvr>
                                        <p:cTn id="57" dur="1000" fill="hold"/>
                                        <p:tgtEl>
                                          <p:spTgt spid="41"/>
                                        </p:tgtEl>
                                        <p:attrNameLst>
                                          <p:attrName>ppt_x</p:attrName>
                                        </p:attrNameLst>
                                      </p:cBhvr>
                                      <p:tavLst>
                                        <p:tav tm="0" fmla="#ppt_x+(cos(-2*pi*(1-$))*-#ppt_x-sin(-2*pi*(1-$))*(1-#ppt_y))*(1-$)">
                                          <p:val>
                                            <p:fltVal val="0"/>
                                          </p:val>
                                        </p:tav>
                                        <p:tav tm="100000">
                                          <p:val>
                                            <p:fltVal val="1"/>
                                          </p:val>
                                        </p:tav>
                                      </p:tavLst>
                                    </p:anim>
                                    <p:anim calcmode="lin" valueType="num">
                                      <p:cBhvr>
                                        <p:cTn id="58" dur="1000" fill="hold"/>
                                        <p:tgtEl>
                                          <p:spTgt spid="41"/>
                                        </p:tgtEl>
                                        <p:attrNameLst>
                                          <p:attrName>ppt_y</p:attrName>
                                        </p:attrNameLst>
                                      </p:cBhvr>
                                      <p:tavLst>
                                        <p:tav tm="0" fmla="#ppt_y+(sin(-2*pi*(1-$))*-#ppt_x+cos(-2*pi*(1-$))*(1-#ppt_y))*(1-$)">
                                          <p:val>
                                            <p:fltVal val="0"/>
                                          </p:val>
                                        </p:tav>
                                        <p:tav tm="100000">
                                          <p:val>
                                            <p:fltVal val="1"/>
                                          </p:val>
                                        </p:tav>
                                      </p:tavLst>
                                    </p:anim>
                                  </p:childTnLst>
                                </p:cTn>
                              </p:par>
                              <p:par>
                                <p:cTn id="59" presetID="15" presetClass="entr" presetSubtype="0" fill="hold" grpId="0" nodeType="withEffect">
                                  <p:stCondLst>
                                    <p:cond delay="0"/>
                                  </p:stCondLst>
                                  <p:childTnLst>
                                    <p:set>
                                      <p:cBhvr>
                                        <p:cTn id="60" dur="1" fill="hold">
                                          <p:stCondLst>
                                            <p:cond delay="0"/>
                                          </p:stCondLst>
                                        </p:cTn>
                                        <p:tgtEl>
                                          <p:spTgt spid="42"/>
                                        </p:tgtEl>
                                        <p:attrNameLst>
                                          <p:attrName>style.visibility</p:attrName>
                                        </p:attrNameLst>
                                      </p:cBhvr>
                                      <p:to>
                                        <p:strVal val="visible"/>
                                      </p:to>
                                    </p:set>
                                    <p:anim calcmode="lin" valueType="num">
                                      <p:cBhvr>
                                        <p:cTn id="61" dur="1000" fill="hold"/>
                                        <p:tgtEl>
                                          <p:spTgt spid="42"/>
                                        </p:tgtEl>
                                        <p:attrNameLst>
                                          <p:attrName>ppt_w</p:attrName>
                                        </p:attrNameLst>
                                      </p:cBhvr>
                                      <p:tavLst>
                                        <p:tav tm="0">
                                          <p:val>
                                            <p:fltVal val="0"/>
                                          </p:val>
                                        </p:tav>
                                        <p:tav tm="100000">
                                          <p:val>
                                            <p:strVal val="#ppt_w"/>
                                          </p:val>
                                        </p:tav>
                                      </p:tavLst>
                                    </p:anim>
                                    <p:anim calcmode="lin" valueType="num">
                                      <p:cBhvr>
                                        <p:cTn id="62" dur="1000" fill="hold"/>
                                        <p:tgtEl>
                                          <p:spTgt spid="42"/>
                                        </p:tgtEl>
                                        <p:attrNameLst>
                                          <p:attrName>ppt_h</p:attrName>
                                        </p:attrNameLst>
                                      </p:cBhvr>
                                      <p:tavLst>
                                        <p:tav tm="0">
                                          <p:val>
                                            <p:fltVal val="0"/>
                                          </p:val>
                                        </p:tav>
                                        <p:tav tm="100000">
                                          <p:val>
                                            <p:strVal val="#ppt_h"/>
                                          </p:val>
                                        </p:tav>
                                      </p:tavLst>
                                    </p:anim>
                                    <p:anim calcmode="lin" valueType="num">
                                      <p:cBhvr>
                                        <p:cTn id="63" dur="1000" fill="hold"/>
                                        <p:tgtEl>
                                          <p:spTgt spid="42"/>
                                        </p:tgtEl>
                                        <p:attrNameLst>
                                          <p:attrName>ppt_x</p:attrName>
                                        </p:attrNameLst>
                                      </p:cBhvr>
                                      <p:tavLst>
                                        <p:tav tm="0" fmla="#ppt_x+(cos(-2*pi*(1-$))*-#ppt_x-sin(-2*pi*(1-$))*(1-#ppt_y))*(1-$)">
                                          <p:val>
                                            <p:fltVal val="0"/>
                                          </p:val>
                                        </p:tav>
                                        <p:tav tm="100000">
                                          <p:val>
                                            <p:fltVal val="1"/>
                                          </p:val>
                                        </p:tav>
                                      </p:tavLst>
                                    </p:anim>
                                    <p:anim calcmode="lin" valueType="num">
                                      <p:cBhvr>
                                        <p:cTn id="64" dur="1000" fill="hold"/>
                                        <p:tgtEl>
                                          <p:spTgt spid="42"/>
                                        </p:tgtEl>
                                        <p:attrNameLst>
                                          <p:attrName>ppt_y</p:attrName>
                                        </p:attrNameLst>
                                      </p:cBhvr>
                                      <p:tavLst>
                                        <p:tav tm="0" fmla="#ppt_y+(sin(-2*pi*(1-$))*-#ppt_x+cos(-2*pi*(1-$))*(1-#ppt_y))*(1-$)">
                                          <p:val>
                                            <p:fltVal val="0"/>
                                          </p:val>
                                        </p:tav>
                                        <p:tav tm="100000">
                                          <p:val>
                                            <p:fltVal val="1"/>
                                          </p:val>
                                        </p:tav>
                                      </p:tavLst>
                                    </p:anim>
                                  </p:childTnLst>
                                </p:cTn>
                              </p:par>
                              <p:par>
                                <p:cTn id="65" presetID="15" presetClass="entr" presetSubtype="0" fill="hold" grpId="0" nodeType="withEffect">
                                  <p:stCondLst>
                                    <p:cond delay="0"/>
                                  </p:stCondLst>
                                  <p:childTnLst>
                                    <p:set>
                                      <p:cBhvr>
                                        <p:cTn id="66" dur="1" fill="hold">
                                          <p:stCondLst>
                                            <p:cond delay="0"/>
                                          </p:stCondLst>
                                        </p:cTn>
                                        <p:tgtEl>
                                          <p:spTgt spid="43"/>
                                        </p:tgtEl>
                                        <p:attrNameLst>
                                          <p:attrName>style.visibility</p:attrName>
                                        </p:attrNameLst>
                                      </p:cBhvr>
                                      <p:to>
                                        <p:strVal val="visible"/>
                                      </p:to>
                                    </p:set>
                                    <p:anim calcmode="lin" valueType="num">
                                      <p:cBhvr>
                                        <p:cTn id="67" dur="1000" fill="hold"/>
                                        <p:tgtEl>
                                          <p:spTgt spid="43"/>
                                        </p:tgtEl>
                                        <p:attrNameLst>
                                          <p:attrName>ppt_w</p:attrName>
                                        </p:attrNameLst>
                                      </p:cBhvr>
                                      <p:tavLst>
                                        <p:tav tm="0">
                                          <p:val>
                                            <p:fltVal val="0"/>
                                          </p:val>
                                        </p:tav>
                                        <p:tav tm="100000">
                                          <p:val>
                                            <p:strVal val="#ppt_w"/>
                                          </p:val>
                                        </p:tav>
                                      </p:tavLst>
                                    </p:anim>
                                    <p:anim calcmode="lin" valueType="num">
                                      <p:cBhvr>
                                        <p:cTn id="68" dur="1000" fill="hold"/>
                                        <p:tgtEl>
                                          <p:spTgt spid="43"/>
                                        </p:tgtEl>
                                        <p:attrNameLst>
                                          <p:attrName>ppt_h</p:attrName>
                                        </p:attrNameLst>
                                      </p:cBhvr>
                                      <p:tavLst>
                                        <p:tav tm="0">
                                          <p:val>
                                            <p:fltVal val="0"/>
                                          </p:val>
                                        </p:tav>
                                        <p:tav tm="100000">
                                          <p:val>
                                            <p:strVal val="#ppt_h"/>
                                          </p:val>
                                        </p:tav>
                                      </p:tavLst>
                                    </p:anim>
                                    <p:anim calcmode="lin" valueType="num">
                                      <p:cBhvr>
                                        <p:cTn id="69" dur="1000" fill="hold"/>
                                        <p:tgtEl>
                                          <p:spTgt spid="43"/>
                                        </p:tgtEl>
                                        <p:attrNameLst>
                                          <p:attrName>ppt_x</p:attrName>
                                        </p:attrNameLst>
                                      </p:cBhvr>
                                      <p:tavLst>
                                        <p:tav tm="0" fmla="#ppt_x+(cos(-2*pi*(1-$))*-#ppt_x-sin(-2*pi*(1-$))*(1-#ppt_y))*(1-$)">
                                          <p:val>
                                            <p:fltVal val="0"/>
                                          </p:val>
                                        </p:tav>
                                        <p:tav tm="100000">
                                          <p:val>
                                            <p:fltVal val="1"/>
                                          </p:val>
                                        </p:tav>
                                      </p:tavLst>
                                    </p:anim>
                                    <p:anim calcmode="lin" valueType="num">
                                      <p:cBhvr>
                                        <p:cTn id="70" dur="1000" fill="hold"/>
                                        <p:tgtEl>
                                          <p:spTgt spid="43"/>
                                        </p:tgtEl>
                                        <p:attrNameLst>
                                          <p:attrName>ppt_y</p:attrName>
                                        </p:attrNameLst>
                                      </p:cBhvr>
                                      <p:tavLst>
                                        <p:tav tm="0" fmla="#ppt_y+(sin(-2*pi*(1-$))*-#ppt_x+cos(-2*pi*(1-$))*(1-#ppt_y))*(1-$)">
                                          <p:val>
                                            <p:fltVal val="0"/>
                                          </p:val>
                                        </p:tav>
                                        <p:tav tm="100000">
                                          <p:val>
                                            <p:fltVal val="1"/>
                                          </p:val>
                                        </p:tav>
                                      </p:tavLst>
                                    </p:anim>
                                  </p:childTnLst>
                                </p:cTn>
                              </p:par>
                              <p:par>
                                <p:cTn id="71" presetID="15" presetClass="entr" presetSubtype="0" fill="hold" grpId="0" nodeType="withEffect">
                                  <p:stCondLst>
                                    <p:cond delay="0"/>
                                  </p:stCondLst>
                                  <p:childTnLst>
                                    <p:set>
                                      <p:cBhvr>
                                        <p:cTn id="72" dur="1" fill="hold">
                                          <p:stCondLst>
                                            <p:cond delay="0"/>
                                          </p:stCondLst>
                                        </p:cTn>
                                        <p:tgtEl>
                                          <p:spTgt spid="44"/>
                                        </p:tgtEl>
                                        <p:attrNameLst>
                                          <p:attrName>style.visibility</p:attrName>
                                        </p:attrNameLst>
                                      </p:cBhvr>
                                      <p:to>
                                        <p:strVal val="visible"/>
                                      </p:to>
                                    </p:set>
                                    <p:anim calcmode="lin" valueType="num">
                                      <p:cBhvr>
                                        <p:cTn id="73" dur="1000" fill="hold"/>
                                        <p:tgtEl>
                                          <p:spTgt spid="44"/>
                                        </p:tgtEl>
                                        <p:attrNameLst>
                                          <p:attrName>ppt_w</p:attrName>
                                        </p:attrNameLst>
                                      </p:cBhvr>
                                      <p:tavLst>
                                        <p:tav tm="0">
                                          <p:val>
                                            <p:fltVal val="0"/>
                                          </p:val>
                                        </p:tav>
                                        <p:tav tm="100000">
                                          <p:val>
                                            <p:strVal val="#ppt_w"/>
                                          </p:val>
                                        </p:tav>
                                      </p:tavLst>
                                    </p:anim>
                                    <p:anim calcmode="lin" valueType="num">
                                      <p:cBhvr>
                                        <p:cTn id="74" dur="1000" fill="hold"/>
                                        <p:tgtEl>
                                          <p:spTgt spid="44"/>
                                        </p:tgtEl>
                                        <p:attrNameLst>
                                          <p:attrName>ppt_h</p:attrName>
                                        </p:attrNameLst>
                                      </p:cBhvr>
                                      <p:tavLst>
                                        <p:tav tm="0">
                                          <p:val>
                                            <p:fltVal val="0"/>
                                          </p:val>
                                        </p:tav>
                                        <p:tav tm="100000">
                                          <p:val>
                                            <p:strVal val="#ppt_h"/>
                                          </p:val>
                                        </p:tav>
                                      </p:tavLst>
                                    </p:anim>
                                    <p:anim calcmode="lin" valueType="num">
                                      <p:cBhvr>
                                        <p:cTn id="75" dur="1000" fill="hold"/>
                                        <p:tgtEl>
                                          <p:spTgt spid="44"/>
                                        </p:tgtEl>
                                        <p:attrNameLst>
                                          <p:attrName>ppt_x</p:attrName>
                                        </p:attrNameLst>
                                      </p:cBhvr>
                                      <p:tavLst>
                                        <p:tav tm="0" fmla="#ppt_x+(cos(-2*pi*(1-$))*-#ppt_x-sin(-2*pi*(1-$))*(1-#ppt_y))*(1-$)">
                                          <p:val>
                                            <p:fltVal val="0"/>
                                          </p:val>
                                        </p:tav>
                                        <p:tav tm="100000">
                                          <p:val>
                                            <p:fltVal val="1"/>
                                          </p:val>
                                        </p:tav>
                                      </p:tavLst>
                                    </p:anim>
                                    <p:anim calcmode="lin" valueType="num">
                                      <p:cBhvr>
                                        <p:cTn id="76" dur="1000" fill="hold"/>
                                        <p:tgtEl>
                                          <p:spTgt spid="44"/>
                                        </p:tgtEl>
                                        <p:attrNameLst>
                                          <p:attrName>ppt_y</p:attrName>
                                        </p:attrNameLst>
                                      </p:cBhvr>
                                      <p:tavLst>
                                        <p:tav tm="0" fmla="#ppt_y+(sin(-2*pi*(1-$))*-#ppt_x+cos(-2*pi*(1-$))*(1-#ppt_y))*(1-$)">
                                          <p:val>
                                            <p:fltVal val="0"/>
                                          </p:val>
                                        </p:tav>
                                        <p:tav tm="100000">
                                          <p:val>
                                            <p:fltVal val="1"/>
                                          </p:val>
                                        </p:tav>
                                      </p:tavLst>
                                    </p:anim>
                                  </p:childTnLst>
                                </p:cTn>
                              </p:par>
                            </p:childTnLst>
                          </p:cTn>
                        </p:par>
                        <p:par>
                          <p:cTn id="77" fill="hold">
                            <p:stCondLst>
                              <p:cond delay="1000"/>
                            </p:stCondLst>
                            <p:childTnLst>
                              <p:par>
                                <p:cTn id="78" presetID="22" presetClass="entr" presetSubtype="1" fill="hold" nodeType="afterEffect">
                                  <p:stCondLst>
                                    <p:cond delay="0"/>
                                  </p:stCondLst>
                                  <p:childTnLst>
                                    <p:set>
                                      <p:cBhvr>
                                        <p:cTn id="79" dur="1" fill="hold">
                                          <p:stCondLst>
                                            <p:cond delay="0"/>
                                          </p:stCondLst>
                                        </p:cTn>
                                        <p:tgtEl>
                                          <p:spTgt spid="2"/>
                                        </p:tgtEl>
                                        <p:attrNameLst>
                                          <p:attrName>style.visibility</p:attrName>
                                        </p:attrNameLst>
                                      </p:cBhvr>
                                      <p:to>
                                        <p:strVal val="visible"/>
                                      </p:to>
                                    </p:set>
                                    <p:animEffect transition="in" filter="wipe(up)">
                                      <p:cBhvr>
                                        <p:cTn id="8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4" grpId="0" animBg="1"/>
      <p:bldP spid="25" grpId="0" animBg="1"/>
      <p:bldP spid="35" grpId="0" animBg="1"/>
      <p:bldP spid="36" grpId="0" animBg="1"/>
      <p:bldP spid="39" grpId="0" animBg="1"/>
      <p:bldP spid="40" grpId="0" animBg="1"/>
      <p:bldP spid="41" grpId="0" animBg="1"/>
      <p:bldP spid="42" grpId="0" animBg="1"/>
      <p:bldP spid="43" grpId="0" animBg="1"/>
      <p:bldP spid="4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5" name="文本框 3"/>
          <p:cNvSpPr>
            <a:spLocks noChangeArrowheads="1"/>
          </p:cNvSpPr>
          <p:nvPr/>
        </p:nvSpPr>
        <p:spPr bwMode="auto">
          <a:xfrm>
            <a:off x="1126648" y="1986116"/>
            <a:ext cx="2005870" cy="369332"/>
          </a:xfrm>
          <a:prstGeom prst="rect">
            <a:avLst/>
          </a:prstGeom>
          <a:solidFill>
            <a:srgbClr val="084772"/>
          </a:solidFill>
          <a:ln w="9525">
            <a:noFill/>
            <a:miter lim="800000"/>
            <a:headEnd/>
            <a:tailEnd/>
          </a:ln>
        </p:spPr>
        <p:txBody>
          <a:bodyPr wrap="square" lIns="91440" tIns="45720" rIns="91440" bIns="45720">
            <a:spAutoFit/>
          </a:bodyPr>
          <a:lstStyle/>
          <a:p>
            <a:pPr algn="dist"/>
            <a:r>
              <a:rPr lang="zh-CN" altLang="en-US" dirty="0">
                <a:solidFill>
                  <a:schemeClr val="bg1"/>
                </a:solidFill>
                <a:latin typeface="方正兰亭粗黑简体" panose="02000000000000000000" pitchFamily="2" charset="-122"/>
                <a:ea typeface="方正兰亭粗黑简体" panose="02000000000000000000" pitchFamily="2" charset="-122"/>
                <a:sym typeface="Segoe UI" pitchFamily="34" charset="0"/>
              </a:rPr>
              <a:t>添加标题</a:t>
            </a:r>
          </a:p>
        </p:txBody>
      </p:sp>
      <p:sp>
        <p:nvSpPr>
          <p:cNvPr id="23596" name="矩形 4"/>
          <p:cNvSpPr>
            <a:spLocks noChangeArrowheads="1"/>
          </p:cNvSpPr>
          <p:nvPr/>
        </p:nvSpPr>
        <p:spPr bwMode="auto">
          <a:xfrm>
            <a:off x="1005888" y="2504241"/>
            <a:ext cx="5238787" cy="2613601"/>
          </a:xfrm>
          <a:prstGeom prst="rect">
            <a:avLst/>
          </a:prstGeom>
          <a:noFill/>
          <a:ln w="9525">
            <a:noFill/>
            <a:miter lim="800000"/>
            <a:headEnd/>
            <a:tailEnd/>
          </a:ln>
        </p:spPr>
        <p:txBody>
          <a:bodyPr wrap="square" lIns="91440" tIns="45720" rIns="91440" bIns="45720">
            <a:spAutoFit/>
          </a:bodyPr>
          <a:lstStyle/>
          <a:p>
            <a:pPr>
              <a:lnSpc>
                <a:spcPts val="25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双击在此添加你的文本信息内容双击在此添加你的文本信息内容双击在此添加你的文本信息内容双击在此添加你的文本信息内容双击在此添加你的文本信息内容</a:t>
            </a:r>
            <a:endParaRPr lang="en-US" altLang="zh-CN" sz="1200" spc="3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ts val="2500"/>
              </a:lnSpc>
            </a:pPr>
            <a:endParaRPr lang="en-US" altLang="zh-CN" sz="1200" spc="3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ts val="2500"/>
              </a:lnSpc>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双击在此添加你的文本信息内容双击在此添加你的文本信息内容双击在此添加你的文本信息内容双击在此添加你的文本信息内容双击在此添加你的文本信息内容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ts val="2500"/>
              </a:lnSpc>
            </a:pP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13" name="组合 112"/>
          <p:cNvGrpSpPr/>
          <p:nvPr/>
        </p:nvGrpSpPr>
        <p:grpSpPr>
          <a:xfrm>
            <a:off x="6074313" y="1483406"/>
            <a:ext cx="5348655" cy="4285728"/>
            <a:chOff x="1904439" y="-355318"/>
            <a:chExt cx="5664201" cy="4060831"/>
          </a:xfrm>
        </p:grpSpPr>
        <p:sp>
          <p:nvSpPr>
            <p:cNvPr id="114" name="Rectangle 5"/>
            <p:cNvSpPr>
              <a:spLocks noChangeArrowheads="1"/>
            </p:cNvSpPr>
            <p:nvPr/>
          </p:nvSpPr>
          <p:spPr bwMode="auto">
            <a:xfrm>
              <a:off x="3501464" y="790859"/>
              <a:ext cx="31750" cy="479426"/>
            </a:xfrm>
            <a:prstGeom prst="rect">
              <a:avLst/>
            </a:prstGeom>
            <a:solidFill>
              <a:srgbClr val="29140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5" name="Freeform 6"/>
            <p:cNvSpPr>
              <a:spLocks/>
            </p:cNvSpPr>
            <p:nvPr/>
          </p:nvSpPr>
          <p:spPr bwMode="auto">
            <a:xfrm>
              <a:off x="3531627" y="790859"/>
              <a:ext cx="339725" cy="177800"/>
            </a:xfrm>
            <a:custGeom>
              <a:avLst/>
              <a:gdLst>
                <a:gd name="T0" fmla="*/ 214 w 214"/>
                <a:gd name="T1" fmla="*/ 112 h 112"/>
                <a:gd name="T2" fmla="*/ 0 w 214"/>
                <a:gd name="T3" fmla="*/ 112 h 112"/>
                <a:gd name="T4" fmla="*/ 0 w 214"/>
                <a:gd name="T5" fmla="*/ 0 h 112"/>
                <a:gd name="T6" fmla="*/ 214 w 214"/>
                <a:gd name="T7" fmla="*/ 0 h 112"/>
                <a:gd name="T8" fmla="*/ 131 w 214"/>
                <a:gd name="T9" fmla="*/ 56 h 112"/>
                <a:gd name="T10" fmla="*/ 214 w 214"/>
                <a:gd name="T11" fmla="*/ 112 h 112"/>
              </a:gdLst>
              <a:ahLst/>
              <a:cxnLst>
                <a:cxn ang="0">
                  <a:pos x="T0" y="T1"/>
                </a:cxn>
                <a:cxn ang="0">
                  <a:pos x="T2" y="T3"/>
                </a:cxn>
                <a:cxn ang="0">
                  <a:pos x="T4" y="T5"/>
                </a:cxn>
                <a:cxn ang="0">
                  <a:pos x="T6" y="T7"/>
                </a:cxn>
                <a:cxn ang="0">
                  <a:pos x="T8" y="T9"/>
                </a:cxn>
                <a:cxn ang="0">
                  <a:pos x="T10" y="T11"/>
                </a:cxn>
              </a:cxnLst>
              <a:rect l="0" t="0" r="r" b="b"/>
              <a:pathLst>
                <a:path w="214" h="112">
                  <a:moveTo>
                    <a:pt x="214" y="112"/>
                  </a:moveTo>
                  <a:lnTo>
                    <a:pt x="0" y="112"/>
                  </a:lnTo>
                  <a:lnTo>
                    <a:pt x="0" y="0"/>
                  </a:lnTo>
                  <a:lnTo>
                    <a:pt x="214" y="0"/>
                  </a:lnTo>
                  <a:lnTo>
                    <a:pt x="131" y="56"/>
                  </a:lnTo>
                  <a:lnTo>
                    <a:pt x="214" y="112"/>
                  </a:lnTo>
                  <a:close/>
                </a:path>
              </a:pathLst>
            </a:custGeom>
            <a:solidFill>
              <a:srgbClr val="E443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6" name="Freeform 7"/>
            <p:cNvSpPr>
              <a:spLocks/>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7" name="Freeform 8"/>
            <p:cNvSpPr>
              <a:spLocks/>
            </p:cNvSpPr>
            <p:nvPr/>
          </p:nvSpPr>
          <p:spPr bwMode="auto">
            <a:xfrm>
              <a:off x="3415739" y="1013109"/>
              <a:ext cx="1501775" cy="2008190"/>
            </a:xfrm>
            <a:custGeom>
              <a:avLst/>
              <a:gdLst>
                <a:gd name="T0" fmla="*/ 561 w 946"/>
                <a:gd name="T1" fmla="*/ 0 h 1265"/>
                <a:gd name="T2" fmla="*/ 0 w 946"/>
                <a:gd name="T3" fmla="*/ 1265 h 1265"/>
                <a:gd name="T4" fmla="*/ 946 w 946"/>
                <a:gd name="T5" fmla="*/ 1265 h 1265"/>
                <a:gd name="T6" fmla="*/ 946 w 946"/>
                <a:gd name="T7" fmla="*/ 0 h 1265"/>
                <a:gd name="T8" fmla="*/ 561 w 946"/>
                <a:gd name="T9" fmla="*/ 0 h 1265"/>
              </a:gdLst>
              <a:ahLst/>
              <a:cxnLst>
                <a:cxn ang="0">
                  <a:pos x="T0" y="T1"/>
                </a:cxn>
                <a:cxn ang="0">
                  <a:pos x="T2" y="T3"/>
                </a:cxn>
                <a:cxn ang="0">
                  <a:pos x="T4" y="T5"/>
                </a:cxn>
                <a:cxn ang="0">
                  <a:pos x="T6" y="T7"/>
                </a:cxn>
                <a:cxn ang="0">
                  <a:pos x="T8" y="T9"/>
                </a:cxn>
              </a:cxnLst>
              <a:rect l="0" t="0" r="r" b="b"/>
              <a:pathLst>
                <a:path w="946" h="1265">
                  <a:moveTo>
                    <a:pt x="561" y="0"/>
                  </a:moveTo>
                  <a:lnTo>
                    <a:pt x="0" y="1265"/>
                  </a:lnTo>
                  <a:lnTo>
                    <a:pt x="946" y="1265"/>
                  </a:lnTo>
                  <a:lnTo>
                    <a:pt x="946" y="0"/>
                  </a:lnTo>
                  <a:lnTo>
                    <a:pt x="56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8" name="Freeform 9"/>
            <p:cNvSpPr>
              <a:spLocks/>
            </p:cNvSpPr>
            <p:nvPr/>
          </p:nvSpPr>
          <p:spPr bwMode="auto">
            <a:xfrm>
              <a:off x="4909577" y="1013109"/>
              <a:ext cx="1492250" cy="2008190"/>
            </a:xfrm>
            <a:custGeom>
              <a:avLst/>
              <a:gdLst>
                <a:gd name="T0" fmla="*/ 379 w 940"/>
                <a:gd name="T1" fmla="*/ 0 h 1265"/>
                <a:gd name="T2" fmla="*/ 0 w 940"/>
                <a:gd name="T3" fmla="*/ 0 h 1265"/>
                <a:gd name="T4" fmla="*/ 0 w 940"/>
                <a:gd name="T5" fmla="*/ 1265 h 1265"/>
                <a:gd name="T6" fmla="*/ 940 w 940"/>
                <a:gd name="T7" fmla="*/ 1265 h 1265"/>
                <a:gd name="T8" fmla="*/ 379 w 940"/>
                <a:gd name="T9" fmla="*/ 0 h 1265"/>
              </a:gdLst>
              <a:ahLst/>
              <a:cxnLst>
                <a:cxn ang="0">
                  <a:pos x="T0" y="T1"/>
                </a:cxn>
                <a:cxn ang="0">
                  <a:pos x="T2" y="T3"/>
                </a:cxn>
                <a:cxn ang="0">
                  <a:pos x="T4" y="T5"/>
                </a:cxn>
                <a:cxn ang="0">
                  <a:pos x="T6" y="T7"/>
                </a:cxn>
                <a:cxn ang="0">
                  <a:pos x="T8" y="T9"/>
                </a:cxn>
              </a:cxnLst>
              <a:rect l="0" t="0" r="r" b="b"/>
              <a:pathLst>
                <a:path w="940" h="1265">
                  <a:moveTo>
                    <a:pt x="379" y="0"/>
                  </a:moveTo>
                  <a:lnTo>
                    <a:pt x="0" y="0"/>
                  </a:lnTo>
                  <a:lnTo>
                    <a:pt x="0" y="1265"/>
                  </a:lnTo>
                  <a:lnTo>
                    <a:pt x="940" y="1265"/>
                  </a:lnTo>
                  <a:lnTo>
                    <a:pt x="379" y="0"/>
                  </a:lnTo>
                  <a:close/>
                </a:path>
              </a:pathLst>
            </a:custGeom>
            <a:solidFill>
              <a:srgbClr val="2F3D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19" name="Freeform 10"/>
            <p:cNvSpPr>
              <a:spLocks/>
            </p:cNvSpPr>
            <p:nvPr/>
          </p:nvSpPr>
          <p:spPr bwMode="auto">
            <a:xfrm>
              <a:off x="4225364" y="-352143"/>
              <a:ext cx="692150" cy="1614490"/>
            </a:xfrm>
            <a:custGeom>
              <a:avLst/>
              <a:gdLst>
                <a:gd name="T0" fmla="*/ 0 w 348"/>
                <a:gd name="T1" fmla="*/ 780 h 812"/>
                <a:gd name="T2" fmla="*/ 215 w 348"/>
                <a:gd name="T3" fmla="*/ 700 h 812"/>
                <a:gd name="T4" fmla="*/ 348 w 348"/>
                <a:gd name="T5" fmla="*/ 783 h 812"/>
                <a:gd name="T6" fmla="*/ 344 w 348"/>
                <a:gd name="T7" fmla="*/ 0 h 812"/>
                <a:gd name="T8" fmla="*/ 0 w 348"/>
                <a:gd name="T9" fmla="*/ 780 h 812"/>
              </a:gdLst>
              <a:ahLst/>
              <a:cxnLst>
                <a:cxn ang="0">
                  <a:pos x="T0" y="T1"/>
                </a:cxn>
                <a:cxn ang="0">
                  <a:pos x="T2" y="T3"/>
                </a:cxn>
                <a:cxn ang="0">
                  <a:pos x="T4" y="T5"/>
                </a:cxn>
                <a:cxn ang="0">
                  <a:pos x="T6" y="T7"/>
                </a:cxn>
                <a:cxn ang="0">
                  <a:pos x="T8" y="T9"/>
                </a:cxn>
              </a:cxnLst>
              <a:rect l="0" t="0" r="r" b="b"/>
              <a:pathLst>
                <a:path w="348" h="812">
                  <a:moveTo>
                    <a:pt x="0" y="780"/>
                  </a:moveTo>
                  <a:cubicBezTo>
                    <a:pt x="133" y="812"/>
                    <a:pt x="215" y="700"/>
                    <a:pt x="215" y="700"/>
                  </a:cubicBezTo>
                  <a:cubicBezTo>
                    <a:pt x="215" y="700"/>
                    <a:pt x="242" y="780"/>
                    <a:pt x="348" y="783"/>
                  </a:cubicBezTo>
                  <a:cubicBezTo>
                    <a:pt x="344" y="0"/>
                    <a:pt x="344" y="0"/>
                    <a:pt x="344" y="0"/>
                  </a:cubicBezTo>
                  <a:lnTo>
                    <a:pt x="0" y="780"/>
                  </a:lnTo>
                  <a:close/>
                </a:path>
              </a:pathLst>
            </a:custGeom>
            <a:solidFill>
              <a:srgbClr val="F0F0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0" name="Freeform 11"/>
            <p:cNvSpPr>
              <a:spLocks/>
            </p:cNvSpPr>
            <p:nvPr/>
          </p:nvSpPr>
          <p:spPr bwMode="auto">
            <a:xfrm>
              <a:off x="4909577" y="-355318"/>
              <a:ext cx="681038" cy="1612902"/>
            </a:xfrm>
            <a:custGeom>
              <a:avLst/>
              <a:gdLst>
                <a:gd name="T0" fmla="*/ 0 w 343"/>
                <a:gd name="T1" fmla="*/ 0 h 811"/>
                <a:gd name="T2" fmla="*/ 0 w 343"/>
                <a:gd name="T3" fmla="*/ 1 h 811"/>
                <a:gd name="T4" fmla="*/ 0 w 343"/>
                <a:gd name="T5" fmla="*/ 784 h 811"/>
                <a:gd name="T6" fmla="*/ 7 w 343"/>
                <a:gd name="T7" fmla="*/ 785 h 811"/>
                <a:gd name="T8" fmla="*/ 141 w 343"/>
                <a:gd name="T9" fmla="*/ 708 h 811"/>
                <a:gd name="T10" fmla="*/ 343 w 343"/>
                <a:gd name="T11" fmla="*/ 777 h 811"/>
                <a:gd name="T12" fmla="*/ 0 w 343"/>
                <a:gd name="T13" fmla="*/ 0 h 811"/>
              </a:gdLst>
              <a:ahLst/>
              <a:cxnLst>
                <a:cxn ang="0">
                  <a:pos x="T0" y="T1"/>
                </a:cxn>
                <a:cxn ang="0">
                  <a:pos x="T2" y="T3"/>
                </a:cxn>
                <a:cxn ang="0">
                  <a:pos x="T4" y="T5"/>
                </a:cxn>
                <a:cxn ang="0">
                  <a:pos x="T6" y="T7"/>
                </a:cxn>
                <a:cxn ang="0">
                  <a:pos x="T8" y="T9"/>
                </a:cxn>
                <a:cxn ang="0">
                  <a:pos x="T10" y="T11"/>
                </a:cxn>
                <a:cxn ang="0">
                  <a:pos x="T12" y="T13"/>
                </a:cxn>
              </a:cxnLst>
              <a:rect l="0" t="0" r="r" b="b"/>
              <a:pathLst>
                <a:path w="343" h="811">
                  <a:moveTo>
                    <a:pt x="0" y="0"/>
                  </a:moveTo>
                  <a:cubicBezTo>
                    <a:pt x="0" y="1"/>
                    <a:pt x="0" y="1"/>
                    <a:pt x="0" y="1"/>
                  </a:cubicBezTo>
                  <a:cubicBezTo>
                    <a:pt x="0" y="784"/>
                    <a:pt x="0" y="784"/>
                    <a:pt x="0" y="784"/>
                  </a:cubicBezTo>
                  <a:cubicBezTo>
                    <a:pt x="2" y="785"/>
                    <a:pt x="4" y="785"/>
                    <a:pt x="7" y="785"/>
                  </a:cubicBezTo>
                  <a:cubicBezTo>
                    <a:pt x="118" y="785"/>
                    <a:pt x="141" y="708"/>
                    <a:pt x="141" y="708"/>
                  </a:cubicBezTo>
                  <a:cubicBezTo>
                    <a:pt x="141" y="708"/>
                    <a:pt x="199" y="811"/>
                    <a:pt x="343" y="777"/>
                  </a:cubicBezTo>
                  <a:lnTo>
                    <a:pt x="0" y="0"/>
                  </a:ln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1" name="Freeform 12"/>
            <p:cNvSpPr>
              <a:spLocks/>
            </p:cNvSpPr>
            <p:nvPr/>
          </p:nvSpPr>
          <p:spPr bwMode="auto">
            <a:xfrm>
              <a:off x="5046102" y="1889410"/>
              <a:ext cx="1198563" cy="1603377"/>
            </a:xfrm>
            <a:custGeom>
              <a:avLst/>
              <a:gdLst>
                <a:gd name="T0" fmla="*/ 447 w 755"/>
                <a:gd name="T1" fmla="*/ 0 h 1010"/>
                <a:gd name="T2" fmla="*/ 0 w 755"/>
                <a:gd name="T3" fmla="*/ 1010 h 1010"/>
                <a:gd name="T4" fmla="*/ 750 w 755"/>
                <a:gd name="T5" fmla="*/ 1010 h 1010"/>
                <a:gd name="T6" fmla="*/ 755 w 755"/>
                <a:gd name="T7" fmla="*/ 0 h 1010"/>
                <a:gd name="T8" fmla="*/ 447 w 755"/>
                <a:gd name="T9" fmla="*/ 0 h 1010"/>
              </a:gdLst>
              <a:ahLst/>
              <a:cxnLst>
                <a:cxn ang="0">
                  <a:pos x="T0" y="T1"/>
                </a:cxn>
                <a:cxn ang="0">
                  <a:pos x="T2" y="T3"/>
                </a:cxn>
                <a:cxn ang="0">
                  <a:pos x="T4" y="T5"/>
                </a:cxn>
                <a:cxn ang="0">
                  <a:pos x="T6" y="T7"/>
                </a:cxn>
                <a:cxn ang="0">
                  <a:pos x="T8" y="T9"/>
                </a:cxn>
              </a:cxnLst>
              <a:rect l="0" t="0" r="r" b="b"/>
              <a:pathLst>
                <a:path w="755" h="1010">
                  <a:moveTo>
                    <a:pt x="447" y="0"/>
                  </a:moveTo>
                  <a:lnTo>
                    <a:pt x="0" y="1010"/>
                  </a:lnTo>
                  <a:lnTo>
                    <a:pt x="750" y="1010"/>
                  </a:lnTo>
                  <a:lnTo>
                    <a:pt x="755" y="0"/>
                  </a:lnTo>
                  <a:lnTo>
                    <a:pt x="447" y="0"/>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2" name="Freeform 13"/>
            <p:cNvSpPr>
              <a:spLocks/>
            </p:cNvSpPr>
            <p:nvPr/>
          </p:nvSpPr>
          <p:spPr bwMode="auto">
            <a:xfrm>
              <a:off x="6236727" y="1889410"/>
              <a:ext cx="1193800" cy="1603377"/>
            </a:xfrm>
            <a:custGeom>
              <a:avLst/>
              <a:gdLst>
                <a:gd name="T0" fmla="*/ 305 w 752"/>
                <a:gd name="T1" fmla="*/ 0 h 1010"/>
                <a:gd name="T2" fmla="*/ 0 w 752"/>
                <a:gd name="T3" fmla="*/ 0 h 1010"/>
                <a:gd name="T4" fmla="*/ 0 w 752"/>
                <a:gd name="T5" fmla="*/ 1010 h 1010"/>
                <a:gd name="T6" fmla="*/ 752 w 752"/>
                <a:gd name="T7" fmla="*/ 1010 h 1010"/>
                <a:gd name="T8" fmla="*/ 305 w 752"/>
                <a:gd name="T9" fmla="*/ 0 h 1010"/>
              </a:gdLst>
              <a:ahLst/>
              <a:cxnLst>
                <a:cxn ang="0">
                  <a:pos x="T0" y="T1"/>
                </a:cxn>
                <a:cxn ang="0">
                  <a:pos x="T2" y="T3"/>
                </a:cxn>
                <a:cxn ang="0">
                  <a:pos x="T4" y="T5"/>
                </a:cxn>
                <a:cxn ang="0">
                  <a:pos x="T6" y="T7"/>
                </a:cxn>
                <a:cxn ang="0">
                  <a:pos x="T8" y="T9"/>
                </a:cxn>
              </a:cxnLst>
              <a:rect l="0" t="0" r="r" b="b"/>
              <a:pathLst>
                <a:path w="752" h="1010">
                  <a:moveTo>
                    <a:pt x="305" y="0"/>
                  </a:moveTo>
                  <a:lnTo>
                    <a:pt x="0" y="0"/>
                  </a:lnTo>
                  <a:lnTo>
                    <a:pt x="0" y="1010"/>
                  </a:lnTo>
                  <a:lnTo>
                    <a:pt x="752" y="1010"/>
                  </a:lnTo>
                  <a:lnTo>
                    <a:pt x="305" y="0"/>
                  </a:lnTo>
                  <a:close/>
                </a:path>
              </a:pathLst>
            </a:custGeom>
            <a:solidFill>
              <a:srgbClr val="3B49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3" name="Freeform 14"/>
            <p:cNvSpPr>
              <a:spLocks/>
            </p:cNvSpPr>
            <p:nvPr/>
          </p:nvSpPr>
          <p:spPr bwMode="auto">
            <a:xfrm>
              <a:off x="5692214" y="798796"/>
              <a:ext cx="552450" cy="1287464"/>
            </a:xfrm>
            <a:custGeom>
              <a:avLst/>
              <a:gdLst>
                <a:gd name="T0" fmla="*/ 0 w 278"/>
                <a:gd name="T1" fmla="*/ 623 h 648"/>
                <a:gd name="T2" fmla="*/ 172 w 278"/>
                <a:gd name="T3" fmla="*/ 559 h 648"/>
                <a:gd name="T4" fmla="*/ 278 w 278"/>
                <a:gd name="T5" fmla="*/ 626 h 648"/>
                <a:gd name="T6" fmla="*/ 274 w 278"/>
                <a:gd name="T7" fmla="*/ 0 h 648"/>
                <a:gd name="T8" fmla="*/ 0 w 278"/>
                <a:gd name="T9" fmla="*/ 623 h 648"/>
              </a:gdLst>
              <a:ahLst/>
              <a:cxnLst>
                <a:cxn ang="0">
                  <a:pos x="T0" y="T1"/>
                </a:cxn>
                <a:cxn ang="0">
                  <a:pos x="T2" y="T3"/>
                </a:cxn>
                <a:cxn ang="0">
                  <a:pos x="T4" y="T5"/>
                </a:cxn>
                <a:cxn ang="0">
                  <a:pos x="T6" y="T7"/>
                </a:cxn>
                <a:cxn ang="0">
                  <a:pos x="T8" y="T9"/>
                </a:cxn>
              </a:cxnLst>
              <a:rect l="0" t="0" r="r" b="b"/>
              <a:pathLst>
                <a:path w="278" h="648">
                  <a:moveTo>
                    <a:pt x="0" y="623"/>
                  </a:moveTo>
                  <a:cubicBezTo>
                    <a:pt x="106" y="648"/>
                    <a:pt x="172" y="559"/>
                    <a:pt x="172" y="559"/>
                  </a:cubicBezTo>
                  <a:cubicBezTo>
                    <a:pt x="172" y="559"/>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4" name="Freeform 15"/>
            <p:cNvSpPr>
              <a:spLocks/>
            </p:cNvSpPr>
            <p:nvPr/>
          </p:nvSpPr>
          <p:spPr bwMode="auto">
            <a:xfrm>
              <a:off x="6236727" y="795621"/>
              <a:ext cx="546100" cy="1289052"/>
            </a:xfrm>
            <a:custGeom>
              <a:avLst/>
              <a:gdLst>
                <a:gd name="T0" fmla="*/ 0 w 274"/>
                <a:gd name="T1" fmla="*/ 0 h 648"/>
                <a:gd name="T2" fmla="*/ 0 w 274"/>
                <a:gd name="T3" fmla="*/ 1 h 648"/>
                <a:gd name="T4" fmla="*/ 0 w 274"/>
                <a:gd name="T5" fmla="*/ 627 h 648"/>
                <a:gd name="T6" fmla="*/ 6 w 274"/>
                <a:gd name="T7" fmla="*/ 627 h 648"/>
                <a:gd name="T8" fmla="*/ 113 w 274"/>
                <a:gd name="T9" fmla="*/ 566 h 648"/>
                <a:gd name="T10" fmla="*/ 274 w 274"/>
                <a:gd name="T11" fmla="*/ 621 h 648"/>
                <a:gd name="T12" fmla="*/ 0 w 274"/>
                <a:gd name="T13" fmla="*/ 0 h 648"/>
              </a:gdLst>
              <a:ahLst/>
              <a:cxnLst>
                <a:cxn ang="0">
                  <a:pos x="T0" y="T1"/>
                </a:cxn>
                <a:cxn ang="0">
                  <a:pos x="T2" y="T3"/>
                </a:cxn>
                <a:cxn ang="0">
                  <a:pos x="T4" y="T5"/>
                </a:cxn>
                <a:cxn ang="0">
                  <a:pos x="T6" y="T7"/>
                </a:cxn>
                <a:cxn ang="0">
                  <a:pos x="T8" y="T9"/>
                </a:cxn>
                <a:cxn ang="0">
                  <a:pos x="T10" y="T11"/>
                </a:cxn>
                <a:cxn ang="0">
                  <a:pos x="T12" y="T13"/>
                </a:cxn>
              </a:cxnLst>
              <a:rect l="0" t="0" r="r" b="b"/>
              <a:pathLst>
                <a:path w="274" h="648">
                  <a:moveTo>
                    <a:pt x="0" y="0"/>
                  </a:moveTo>
                  <a:cubicBezTo>
                    <a:pt x="0" y="1"/>
                    <a:pt x="0" y="1"/>
                    <a:pt x="0" y="1"/>
                  </a:cubicBezTo>
                  <a:cubicBezTo>
                    <a:pt x="0" y="627"/>
                    <a:pt x="0" y="627"/>
                    <a:pt x="0" y="627"/>
                  </a:cubicBezTo>
                  <a:cubicBezTo>
                    <a:pt x="2" y="627"/>
                    <a:pt x="4" y="627"/>
                    <a:pt x="6" y="627"/>
                  </a:cubicBezTo>
                  <a:cubicBezTo>
                    <a:pt x="95" y="627"/>
                    <a:pt x="113" y="566"/>
                    <a:pt x="113" y="566"/>
                  </a:cubicBezTo>
                  <a:cubicBezTo>
                    <a:pt x="113" y="566"/>
                    <a:pt x="159" y="648"/>
                    <a:pt x="274" y="621"/>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5" name="Freeform 16"/>
            <p:cNvSpPr>
              <a:spLocks/>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6" name="Freeform 17"/>
            <p:cNvSpPr>
              <a:spLocks/>
            </p:cNvSpPr>
            <p:nvPr/>
          </p:nvSpPr>
          <p:spPr bwMode="auto">
            <a:xfrm>
              <a:off x="2180664" y="1921160"/>
              <a:ext cx="1200150" cy="1604965"/>
            </a:xfrm>
            <a:custGeom>
              <a:avLst/>
              <a:gdLst>
                <a:gd name="T0" fmla="*/ 447 w 756"/>
                <a:gd name="T1" fmla="*/ 0 h 1011"/>
                <a:gd name="T2" fmla="*/ 0 w 756"/>
                <a:gd name="T3" fmla="*/ 1011 h 1011"/>
                <a:gd name="T4" fmla="*/ 756 w 756"/>
                <a:gd name="T5" fmla="*/ 1011 h 1011"/>
                <a:gd name="T6" fmla="*/ 756 w 756"/>
                <a:gd name="T7" fmla="*/ 0 h 1011"/>
                <a:gd name="T8" fmla="*/ 447 w 756"/>
                <a:gd name="T9" fmla="*/ 0 h 1011"/>
              </a:gdLst>
              <a:ahLst/>
              <a:cxnLst>
                <a:cxn ang="0">
                  <a:pos x="T0" y="T1"/>
                </a:cxn>
                <a:cxn ang="0">
                  <a:pos x="T2" y="T3"/>
                </a:cxn>
                <a:cxn ang="0">
                  <a:pos x="T4" y="T5"/>
                </a:cxn>
                <a:cxn ang="0">
                  <a:pos x="T6" y="T7"/>
                </a:cxn>
                <a:cxn ang="0">
                  <a:pos x="T8" y="T9"/>
                </a:cxn>
              </a:cxnLst>
              <a:rect l="0" t="0" r="r" b="b"/>
              <a:pathLst>
                <a:path w="756" h="1011">
                  <a:moveTo>
                    <a:pt x="447" y="0"/>
                  </a:moveTo>
                  <a:lnTo>
                    <a:pt x="0" y="1011"/>
                  </a:lnTo>
                  <a:lnTo>
                    <a:pt x="756" y="1011"/>
                  </a:lnTo>
                  <a:lnTo>
                    <a:pt x="756" y="0"/>
                  </a:lnTo>
                  <a:lnTo>
                    <a:pt x="4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7" name="Freeform 18"/>
            <p:cNvSpPr>
              <a:spLocks/>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close/>
                </a:path>
              </a:pathLst>
            </a:custGeom>
            <a:solidFill>
              <a:srgbClr val="3B49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8" name="Freeform 19"/>
            <p:cNvSpPr>
              <a:spLocks/>
            </p:cNvSpPr>
            <p:nvPr/>
          </p:nvSpPr>
          <p:spPr bwMode="auto">
            <a:xfrm>
              <a:off x="3372877" y="1921160"/>
              <a:ext cx="1192213" cy="1604965"/>
            </a:xfrm>
            <a:custGeom>
              <a:avLst/>
              <a:gdLst>
                <a:gd name="T0" fmla="*/ 304 w 751"/>
                <a:gd name="T1" fmla="*/ 0 h 1011"/>
                <a:gd name="T2" fmla="*/ 0 w 751"/>
                <a:gd name="T3" fmla="*/ 0 h 1011"/>
                <a:gd name="T4" fmla="*/ 0 w 751"/>
                <a:gd name="T5" fmla="*/ 1011 h 1011"/>
                <a:gd name="T6" fmla="*/ 751 w 751"/>
                <a:gd name="T7" fmla="*/ 1011 h 1011"/>
                <a:gd name="T8" fmla="*/ 304 w 751"/>
                <a:gd name="T9" fmla="*/ 0 h 1011"/>
              </a:gdLst>
              <a:ahLst/>
              <a:cxnLst>
                <a:cxn ang="0">
                  <a:pos x="T0" y="T1"/>
                </a:cxn>
                <a:cxn ang="0">
                  <a:pos x="T2" y="T3"/>
                </a:cxn>
                <a:cxn ang="0">
                  <a:pos x="T4" y="T5"/>
                </a:cxn>
                <a:cxn ang="0">
                  <a:pos x="T6" y="T7"/>
                </a:cxn>
                <a:cxn ang="0">
                  <a:pos x="T8" y="T9"/>
                </a:cxn>
              </a:cxnLst>
              <a:rect l="0" t="0" r="r" b="b"/>
              <a:pathLst>
                <a:path w="751" h="1011">
                  <a:moveTo>
                    <a:pt x="304" y="0"/>
                  </a:moveTo>
                  <a:lnTo>
                    <a:pt x="0" y="0"/>
                  </a:lnTo>
                  <a:lnTo>
                    <a:pt x="0" y="1011"/>
                  </a:lnTo>
                  <a:lnTo>
                    <a:pt x="751" y="1011"/>
                  </a:lnTo>
                  <a:lnTo>
                    <a:pt x="30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29" name="Freeform 20"/>
            <p:cNvSpPr>
              <a:spLocks/>
            </p:cNvSpPr>
            <p:nvPr/>
          </p:nvSpPr>
          <p:spPr bwMode="auto">
            <a:xfrm>
              <a:off x="2826777" y="830546"/>
              <a:ext cx="554038" cy="1290639"/>
            </a:xfrm>
            <a:custGeom>
              <a:avLst/>
              <a:gdLst>
                <a:gd name="T0" fmla="*/ 0 w 278"/>
                <a:gd name="T1" fmla="*/ 623 h 649"/>
                <a:gd name="T2" fmla="*/ 172 w 278"/>
                <a:gd name="T3" fmla="*/ 560 h 649"/>
                <a:gd name="T4" fmla="*/ 278 w 278"/>
                <a:gd name="T5" fmla="*/ 626 h 649"/>
                <a:gd name="T6" fmla="*/ 274 w 278"/>
                <a:gd name="T7" fmla="*/ 0 h 649"/>
                <a:gd name="T8" fmla="*/ 0 w 278"/>
                <a:gd name="T9" fmla="*/ 623 h 649"/>
              </a:gdLst>
              <a:ahLst/>
              <a:cxnLst>
                <a:cxn ang="0">
                  <a:pos x="T0" y="T1"/>
                </a:cxn>
                <a:cxn ang="0">
                  <a:pos x="T2" y="T3"/>
                </a:cxn>
                <a:cxn ang="0">
                  <a:pos x="T4" y="T5"/>
                </a:cxn>
                <a:cxn ang="0">
                  <a:pos x="T6" y="T7"/>
                </a:cxn>
                <a:cxn ang="0">
                  <a:pos x="T8" y="T9"/>
                </a:cxn>
              </a:cxnLst>
              <a:rect l="0" t="0" r="r" b="b"/>
              <a:pathLst>
                <a:path w="278" h="649">
                  <a:moveTo>
                    <a:pt x="0" y="623"/>
                  </a:moveTo>
                  <a:cubicBezTo>
                    <a:pt x="106" y="649"/>
                    <a:pt x="172" y="560"/>
                    <a:pt x="172" y="560"/>
                  </a:cubicBezTo>
                  <a:cubicBezTo>
                    <a:pt x="172" y="560"/>
                    <a:pt x="194" y="623"/>
                    <a:pt x="278" y="626"/>
                  </a:cubicBezTo>
                  <a:cubicBezTo>
                    <a:pt x="274" y="0"/>
                    <a:pt x="274" y="0"/>
                    <a:pt x="274" y="0"/>
                  </a:cubicBezTo>
                  <a:lnTo>
                    <a:pt x="0" y="6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0" name="Freeform 21"/>
            <p:cNvSpPr>
              <a:spLocks/>
            </p:cNvSpPr>
            <p:nvPr/>
          </p:nvSpPr>
          <p:spPr bwMode="auto">
            <a:xfrm>
              <a:off x="3372877" y="830546"/>
              <a:ext cx="544513" cy="1285877"/>
            </a:xfrm>
            <a:custGeom>
              <a:avLst/>
              <a:gdLst>
                <a:gd name="T0" fmla="*/ 0 w 274"/>
                <a:gd name="T1" fmla="*/ 0 h 647"/>
                <a:gd name="T2" fmla="*/ 0 w 274"/>
                <a:gd name="T3" fmla="*/ 0 h 647"/>
                <a:gd name="T4" fmla="*/ 0 w 274"/>
                <a:gd name="T5" fmla="*/ 626 h 647"/>
                <a:gd name="T6" fmla="*/ 2 w 274"/>
                <a:gd name="T7" fmla="*/ 626 h 647"/>
                <a:gd name="T8" fmla="*/ 113 w 274"/>
                <a:gd name="T9" fmla="*/ 565 h 647"/>
                <a:gd name="T10" fmla="*/ 274 w 274"/>
                <a:gd name="T11" fmla="*/ 620 h 647"/>
                <a:gd name="T12" fmla="*/ 0 w 274"/>
                <a:gd name="T13" fmla="*/ 0 h 647"/>
              </a:gdLst>
              <a:ahLst/>
              <a:cxnLst>
                <a:cxn ang="0">
                  <a:pos x="T0" y="T1"/>
                </a:cxn>
                <a:cxn ang="0">
                  <a:pos x="T2" y="T3"/>
                </a:cxn>
                <a:cxn ang="0">
                  <a:pos x="T4" y="T5"/>
                </a:cxn>
                <a:cxn ang="0">
                  <a:pos x="T6" y="T7"/>
                </a:cxn>
                <a:cxn ang="0">
                  <a:pos x="T8" y="T9"/>
                </a:cxn>
                <a:cxn ang="0">
                  <a:pos x="T10" y="T11"/>
                </a:cxn>
                <a:cxn ang="0">
                  <a:pos x="T12" y="T13"/>
                </a:cxn>
              </a:cxnLst>
              <a:rect l="0" t="0" r="r" b="b"/>
              <a:pathLst>
                <a:path w="274" h="647">
                  <a:moveTo>
                    <a:pt x="0" y="0"/>
                  </a:moveTo>
                  <a:cubicBezTo>
                    <a:pt x="0" y="0"/>
                    <a:pt x="0" y="0"/>
                    <a:pt x="0" y="0"/>
                  </a:cubicBezTo>
                  <a:cubicBezTo>
                    <a:pt x="0" y="626"/>
                    <a:pt x="0" y="626"/>
                    <a:pt x="0" y="626"/>
                  </a:cubicBezTo>
                  <a:cubicBezTo>
                    <a:pt x="2" y="626"/>
                    <a:pt x="0" y="626"/>
                    <a:pt x="2" y="626"/>
                  </a:cubicBezTo>
                  <a:cubicBezTo>
                    <a:pt x="91" y="626"/>
                    <a:pt x="113" y="565"/>
                    <a:pt x="113" y="565"/>
                  </a:cubicBezTo>
                  <a:cubicBezTo>
                    <a:pt x="113" y="565"/>
                    <a:pt x="159" y="647"/>
                    <a:pt x="274" y="620"/>
                  </a:cubicBezTo>
                  <a:lnTo>
                    <a:pt x="0" y="0"/>
                  </a:lnTo>
                  <a:close/>
                </a:path>
              </a:pathLst>
            </a:custGeom>
            <a:solidFill>
              <a:srgbClr val="F5F5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1" name="Freeform 22"/>
            <p:cNvSpPr>
              <a:spLocks/>
            </p:cNvSpPr>
            <p:nvPr/>
          </p:nvSpPr>
          <p:spPr bwMode="auto">
            <a:xfrm>
              <a:off x="3252227" y="2502186"/>
              <a:ext cx="4316413" cy="1106489"/>
            </a:xfrm>
            <a:custGeom>
              <a:avLst/>
              <a:gdLst>
                <a:gd name="T0" fmla="*/ 2171 w 2171"/>
                <a:gd name="T1" fmla="*/ 556 h 556"/>
                <a:gd name="T2" fmla="*/ 0 w 2171"/>
                <a:gd name="T3" fmla="*/ 556 h 556"/>
                <a:gd name="T4" fmla="*/ 1113 w 2171"/>
                <a:gd name="T5" fmla="*/ 0 h 556"/>
                <a:gd name="T6" fmla="*/ 2171 w 2171"/>
                <a:gd name="T7" fmla="*/ 556 h 556"/>
              </a:gdLst>
              <a:ahLst/>
              <a:cxnLst>
                <a:cxn ang="0">
                  <a:pos x="T0" y="T1"/>
                </a:cxn>
                <a:cxn ang="0">
                  <a:pos x="T2" y="T3"/>
                </a:cxn>
                <a:cxn ang="0">
                  <a:pos x="T4" y="T5"/>
                </a:cxn>
                <a:cxn ang="0">
                  <a:pos x="T6" y="T7"/>
                </a:cxn>
              </a:cxnLst>
              <a:rect l="0" t="0" r="r" b="b"/>
              <a:pathLst>
                <a:path w="2171" h="556">
                  <a:moveTo>
                    <a:pt x="2171" y="556"/>
                  </a:moveTo>
                  <a:cubicBezTo>
                    <a:pt x="0" y="556"/>
                    <a:pt x="0" y="556"/>
                    <a:pt x="0" y="556"/>
                  </a:cubicBezTo>
                  <a:cubicBezTo>
                    <a:pt x="0" y="556"/>
                    <a:pt x="514" y="0"/>
                    <a:pt x="1113" y="0"/>
                  </a:cubicBezTo>
                  <a:cubicBezTo>
                    <a:pt x="1712" y="0"/>
                    <a:pt x="2171" y="556"/>
                    <a:pt x="2171" y="556"/>
                  </a:cubicBezTo>
                </a:path>
              </a:pathLst>
            </a:custGeom>
            <a:solidFill>
              <a:srgbClr val="0847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2" name="Freeform 23"/>
            <p:cNvSpPr>
              <a:spLocks/>
            </p:cNvSpPr>
            <p:nvPr/>
          </p:nvSpPr>
          <p:spPr bwMode="auto">
            <a:xfrm>
              <a:off x="4226952" y="2075148"/>
              <a:ext cx="171450" cy="738189"/>
            </a:xfrm>
            <a:custGeom>
              <a:avLst/>
              <a:gdLst>
                <a:gd name="T0" fmla="*/ 107 w 108"/>
                <a:gd name="T1" fmla="*/ 0 h 465"/>
                <a:gd name="T2" fmla="*/ 0 w 108"/>
                <a:gd name="T3" fmla="*/ 465 h 465"/>
                <a:gd name="T4" fmla="*/ 108 w 108"/>
                <a:gd name="T5" fmla="*/ 465 h 465"/>
                <a:gd name="T6" fmla="*/ 108 w 108"/>
                <a:gd name="T7" fmla="*/ 1 h 465"/>
                <a:gd name="T8" fmla="*/ 107 w 108"/>
                <a:gd name="T9" fmla="*/ 0 h 465"/>
              </a:gdLst>
              <a:ahLst/>
              <a:cxnLst>
                <a:cxn ang="0">
                  <a:pos x="T0" y="T1"/>
                </a:cxn>
                <a:cxn ang="0">
                  <a:pos x="T2" y="T3"/>
                </a:cxn>
                <a:cxn ang="0">
                  <a:pos x="T4" y="T5"/>
                </a:cxn>
                <a:cxn ang="0">
                  <a:pos x="T6" y="T7"/>
                </a:cxn>
                <a:cxn ang="0">
                  <a:pos x="T8" y="T9"/>
                </a:cxn>
              </a:cxnLst>
              <a:rect l="0" t="0" r="r" b="b"/>
              <a:pathLst>
                <a:path w="108" h="465">
                  <a:moveTo>
                    <a:pt x="107" y="0"/>
                  </a:moveTo>
                  <a:lnTo>
                    <a:pt x="0" y="465"/>
                  </a:lnTo>
                  <a:lnTo>
                    <a:pt x="108" y="465"/>
                  </a:lnTo>
                  <a:lnTo>
                    <a:pt x="108" y="1"/>
                  </a:lnTo>
                  <a:lnTo>
                    <a:pt x="107"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3" name="Freeform 24"/>
            <p:cNvSpPr>
              <a:spLocks/>
            </p:cNvSpPr>
            <p:nvPr/>
          </p:nvSpPr>
          <p:spPr bwMode="auto">
            <a:xfrm>
              <a:off x="4398402" y="2076736"/>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4" name="Freeform 25"/>
            <p:cNvSpPr>
              <a:spLocks/>
            </p:cNvSpPr>
            <p:nvPr/>
          </p:nvSpPr>
          <p:spPr bwMode="auto">
            <a:xfrm>
              <a:off x="4287277" y="2325973"/>
              <a:ext cx="111125" cy="625476"/>
            </a:xfrm>
            <a:custGeom>
              <a:avLst/>
              <a:gdLst>
                <a:gd name="T0" fmla="*/ 69 w 70"/>
                <a:gd name="T1" fmla="*/ 0 h 394"/>
                <a:gd name="T2" fmla="*/ 65 w 70"/>
                <a:gd name="T3" fmla="*/ 109 h 394"/>
                <a:gd name="T4" fmla="*/ 32 w 70"/>
                <a:gd name="T5" fmla="*/ 77 h 394"/>
                <a:gd name="T6" fmla="*/ 65 w 70"/>
                <a:gd name="T7" fmla="*/ 122 h 394"/>
                <a:gd name="T8" fmla="*/ 64 w 70"/>
                <a:gd name="T9" fmla="*/ 170 h 394"/>
                <a:gd name="T10" fmla="*/ 12 w 70"/>
                <a:gd name="T11" fmla="*/ 121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2" y="77"/>
                  </a:lnTo>
                  <a:lnTo>
                    <a:pt x="65" y="122"/>
                  </a:lnTo>
                  <a:lnTo>
                    <a:pt x="64" y="170"/>
                  </a:lnTo>
                  <a:lnTo>
                    <a:pt x="12" y="121"/>
                  </a:lnTo>
                  <a:lnTo>
                    <a:pt x="64" y="188"/>
                  </a:lnTo>
                  <a:lnTo>
                    <a:pt x="61" y="239"/>
                  </a:lnTo>
                  <a:lnTo>
                    <a:pt x="0" y="179"/>
                  </a:lnTo>
                  <a:lnTo>
                    <a:pt x="61" y="256"/>
                  </a:lnTo>
                  <a:lnTo>
                    <a:pt x="56" y="394"/>
                  </a:lnTo>
                  <a:lnTo>
                    <a:pt x="70" y="394"/>
                  </a:lnTo>
                  <a:lnTo>
                    <a:pt x="70" y="23"/>
                  </a:lnTo>
                  <a:lnTo>
                    <a:pt x="69"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5" name="Freeform 26"/>
            <p:cNvSpPr>
              <a:spLocks/>
            </p:cNvSpPr>
            <p:nvPr/>
          </p:nvSpPr>
          <p:spPr bwMode="auto">
            <a:xfrm>
              <a:off x="4398402" y="2362486"/>
              <a:ext cx="109538" cy="588963"/>
            </a:xfrm>
            <a:custGeom>
              <a:avLst/>
              <a:gdLst>
                <a:gd name="T0" fmla="*/ 6 w 69"/>
                <a:gd name="T1" fmla="*/ 235 h 371"/>
                <a:gd name="T2" fmla="*/ 69 w 69"/>
                <a:gd name="T3" fmla="*/ 156 h 371"/>
                <a:gd name="T4" fmla="*/ 6 w 69"/>
                <a:gd name="T5" fmla="*/ 217 h 371"/>
                <a:gd name="T6" fmla="*/ 4 w 69"/>
                <a:gd name="T7" fmla="*/ 167 h 371"/>
                <a:gd name="T8" fmla="*/ 56 w 69"/>
                <a:gd name="T9" fmla="*/ 98 h 371"/>
                <a:gd name="T10" fmla="*/ 4 w 69"/>
                <a:gd name="T11" fmla="*/ 148 h 371"/>
                <a:gd name="T12" fmla="*/ 2 w 69"/>
                <a:gd name="T13" fmla="*/ 98 h 371"/>
                <a:gd name="T14" fmla="*/ 34 w 69"/>
                <a:gd name="T15" fmla="*/ 52 h 371"/>
                <a:gd name="T16" fmla="*/ 2 w 69"/>
                <a:gd name="T17" fmla="*/ 87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7"/>
                  </a:lnTo>
                  <a:lnTo>
                    <a:pt x="56" y="98"/>
                  </a:lnTo>
                  <a:lnTo>
                    <a:pt x="4" y="148"/>
                  </a:lnTo>
                  <a:lnTo>
                    <a:pt x="2" y="98"/>
                  </a:lnTo>
                  <a:lnTo>
                    <a:pt x="34" y="52"/>
                  </a:lnTo>
                  <a:lnTo>
                    <a:pt x="2" y="87"/>
                  </a:lnTo>
                  <a:lnTo>
                    <a:pt x="0" y="0"/>
                  </a:lnTo>
                  <a:lnTo>
                    <a:pt x="0" y="371"/>
                  </a:lnTo>
                  <a:lnTo>
                    <a:pt x="11" y="371"/>
                  </a:lnTo>
                  <a:lnTo>
                    <a:pt x="6" y="235"/>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6" name="Freeform 27"/>
            <p:cNvSpPr>
              <a:spLocks/>
            </p:cNvSpPr>
            <p:nvPr/>
          </p:nvSpPr>
          <p:spPr bwMode="auto">
            <a:xfrm>
              <a:off x="4738127" y="1959260"/>
              <a:ext cx="171450" cy="736601"/>
            </a:xfrm>
            <a:custGeom>
              <a:avLst/>
              <a:gdLst>
                <a:gd name="T0" fmla="*/ 108 w 108"/>
                <a:gd name="T1" fmla="*/ 0 h 464"/>
                <a:gd name="T2" fmla="*/ 0 w 108"/>
                <a:gd name="T3" fmla="*/ 464 h 464"/>
                <a:gd name="T4" fmla="*/ 108 w 108"/>
                <a:gd name="T5" fmla="*/ 464 h 464"/>
                <a:gd name="T6" fmla="*/ 108 w 108"/>
                <a:gd name="T7" fmla="*/ 0 h 464"/>
                <a:gd name="T8" fmla="*/ 108 w 108"/>
                <a:gd name="T9" fmla="*/ 0 h 464"/>
              </a:gdLst>
              <a:ahLst/>
              <a:cxnLst>
                <a:cxn ang="0">
                  <a:pos x="T0" y="T1"/>
                </a:cxn>
                <a:cxn ang="0">
                  <a:pos x="T2" y="T3"/>
                </a:cxn>
                <a:cxn ang="0">
                  <a:pos x="T4" y="T5"/>
                </a:cxn>
                <a:cxn ang="0">
                  <a:pos x="T6" y="T7"/>
                </a:cxn>
                <a:cxn ang="0">
                  <a:pos x="T8" y="T9"/>
                </a:cxn>
              </a:cxnLst>
              <a:rect l="0" t="0" r="r" b="b"/>
              <a:pathLst>
                <a:path w="108" h="464">
                  <a:moveTo>
                    <a:pt x="108" y="0"/>
                  </a:moveTo>
                  <a:lnTo>
                    <a:pt x="0" y="464"/>
                  </a:lnTo>
                  <a:lnTo>
                    <a:pt x="108" y="464"/>
                  </a:lnTo>
                  <a:lnTo>
                    <a:pt x="108" y="0"/>
                  </a:lnTo>
                  <a:lnTo>
                    <a:pt x="108"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7" name="Freeform 28"/>
            <p:cNvSpPr>
              <a:spLocks/>
            </p:cNvSpPr>
            <p:nvPr/>
          </p:nvSpPr>
          <p:spPr bwMode="auto">
            <a:xfrm>
              <a:off x="4909577" y="1959260"/>
              <a:ext cx="168275" cy="736601"/>
            </a:xfrm>
            <a:custGeom>
              <a:avLst/>
              <a:gdLst>
                <a:gd name="T0" fmla="*/ 0 w 106"/>
                <a:gd name="T1" fmla="*/ 0 h 464"/>
                <a:gd name="T2" fmla="*/ 0 w 106"/>
                <a:gd name="T3" fmla="*/ 464 h 464"/>
                <a:gd name="T4" fmla="*/ 106 w 106"/>
                <a:gd name="T5" fmla="*/ 464 h 464"/>
                <a:gd name="T6" fmla="*/ 0 w 106"/>
                <a:gd name="T7" fmla="*/ 0 h 464"/>
              </a:gdLst>
              <a:ahLst/>
              <a:cxnLst>
                <a:cxn ang="0">
                  <a:pos x="T0" y="T1"/>
                </a:cxn>
                <a:cxn ang="0">
                  <a:pos x="T2" y="T3"/>
                </a:cxn>
                <a:cxn ang="0">
                  <a:pos x="T4" y="T5"/>
                </a:cxn>
                <a:cxn ang="0">
                  <a:pos x="T6" y="T7"/>
                </a:cxn>
              </a:cxnLst>
              <a:rect l="0" t="0" r="r" b="b"/>
              <a:pathLst>
                <a:path w="106" h="464">
                  <a:moveTo>
                    <a:pt x="0" y="0"/>
                  </a:moveTo>
                  <a:lnTo>
                    <a:pt x="0" y="464"/>
                  </a:lnTo>
                  <a:lnTo>
                    <a:pt x="106" y="46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8" name="Freeform 29"/>
            <p:cNvSpPr>
              <a:spLocks/>
            </p:cNvSpPr>
            <p:nvPr/>
          </p:nvSpPr>
          <p:spPr bwMode="auto">
            <a:xfrm>
              <a:off x="4798452" y="2210086"/>
              <a:ext cx="111125" cy="623888"/>
            </a:xfrm>
            <a:custGeom>
              <a:avLst/>
              <a:gdLst>
                <a:gd name="T0" fmla="*/ 68 w 70"/>
                <a:gd name="T1" fmla="*/ 0 h 393"/>
                <a:gd name="T2" fmla="*/ 66 w 70"/>
                <a:gd name="T3" fmla="*/ 108 h 393"/>
                <a:gd name="T4" fmla="*/ 32 w 70"/>
                <a:gd name="T5" fmla="*/ 76 h 393"/>
                <a:gd name="T6" fmla="*/ 65 w 70"/>
                <a:gd name="T7" fmla="*/ 122 h 393"/>
                <a:gd name="T8" fmla="*/ 63 w 70"/>
                <a:gd name="T9" fmla="*/ 169 h 393"/>
                <a:gd name="T10" fmla="*/ 12 w 70"/>
                <a:gd name="T11" fmla="*/ 120 h 393"/>
                <a:gd name="T12" fmla="*/ 63 w 70"/>
                <a:gd name="T13" fmla="*/ 188 h 393"/>
                <a:gd name="T14" fmla="*/ 61 w 70"/>
                <a:gd name="T15" fmla="*/ 239 h 393"/>
                <a:gd name="T16" fmla="*/ 0 w 70"/>
                <a:gd name="T17" fmla="*/ 179 h 393"/>
                <a:gd name="T18" fmla="*/ 61 w 70"/>
                <a:gd name="T19" fmla="*/ 256 h 393"/>
                <a:gd name="T20" fmla="*/ 56 w 70"/>
                <a:gd name="T21" fmla="*/ 393 h 393"/>
                <a:gd name="T22" fmla="*/ 70 w 70"/>
                <a:gd name="T23" fmla="*/ 393 h 393"/>
                <a:gd name="T24" fmla="*/ 70 w 70"/>
                <a:gd name="T25" fmla="*/ 24 h 393"/>
                <a:gd name="T26" fmla="*/ 68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8" y="0"/>
                  </a:moveTo>
                  <a:lnTo>
                    <a:pt x="66" y="108"/>
                  </a:lnTo>
                  <a:lnTo>
                    <a:pt x="32" y="76"/>
                  </a:lnTo>
                  <a:lnTo>
                    <a:pt x="65" y="122"/>
                  </a:lnTo>
                  <a:lnTo>
                    <a:pt x="63" y="169"/>
                  </a:lnTo>
                  <a:lnTo>
                    <a:pt x="12" y="120"/>
                  </a:lnTo>
                  <a:lnTo>
                    <a:pt x="63" y="188"/>
                  </a:lnTo>
                  <a:lnTo>
                    <a:pt x="61" y="239"/>
                  </a:lnTo>
                  <a:lnTo>
                    <a:pt x="0" y="179"/>
                  </a:lnTo>
                  <a:lnTo>
                    <a:pt x="61" y="256"/>
                  </a:lnTo>
                  <a:lnTo>
                    <a:pt x="56" y="393"/>
                  </a:lnTo>
                  <a:lnTo>
                    <a:pt x="70" y="393"/>
                  </a:lnTo>
                  <a:lnTo>
                    <a:pt x="70" y="24"/>
                  </a:lnTo>
                  <a:lnTo>
                    <a:pt x="68"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39" name="Freeform 30"/>
            <p:cNvSpPr>
              <a:spLocks/>
            </p:cNvSpPr>
            <p:nvPr/>
          </p:nvSpPr>
          <p:spPr bwMode="auto">
            <a:xfrm>
              <a:off x="4909577" y="2248186"/>
              <a:ext cx="109538" cy="585788"/>
            </a:xfrm>
            <a:custGeom>
              <a:avLst/>
              <a:gdLst>
                <a:gd name="T0" fmla="*/ 6 w 69"/>
                <a:gd name="T1" fmla="*/ 234 h 369"/>
                <a:gd name="T2" fmla="*/ 69 w 69"/>
                <a:gd name="T3" fmla="*/ 155 h 369"/>
                <a:gd name="T4" fmla="*/ 6 w 69"/>
                <a:gd name="T5" fmla="*/ 215 h 369"/>
                <a:gd name="T6" fmla="*/ 5 w 69"/>
                <a:gd name="T7" fmla="*/ 165 h 369"/>
                <a:gd name="T8" fmla="*/ 56 w 69"/>
                <a:gd name="T9" fmla="*/ 96 h 369"/>
                <a:gd name="T10" fmla="*/ 3 w 69"/>
                <a:gd name="T11" fmla="*/ 146 h 369"/>
                <a:gd name="T12" fmla="*/ 2 w 69"/>
                <a:gd name="T13" fmla="*/ 96 h 369"/>
                <a:gd name="T14" fmla="*/ 35 w 69"/>
                <a:gd name="T15" fmla="*/ 51 h 369"/>
                <a:gd name="T16" fmla="*/ 2 w 69"/>
                <a:gd name="T17" fmla="*/ 85 h 369"/>
                <a:gd name="T18" fmla="*/ 0 w 69"/>
                <a:gd name="T19" fmla="*/ 0 h 369"/>
                <a:gd name="T20" fmla="*/ 0 w 69"/>
                <a:gd name="T21" fmla="*/ 369 h 369"/>
                <a:gd name="T22" fmla="*/ 11 w 69"/>
                <a:gd name="T23" fmla="*/ 369 h 369"/>
                <a:gd name="T24" fmla="*/ 6 w 69"/>
                <a:gd name="T25" fmla="*/ 23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69">
                  <a:moveTo>
                    <a:pt x="6" y="234"/>
                  </a:moveTo>
                  <a:lnTo>
                    <a:pt x="69" y="155"/>
                  </a:lnTo>
                  <a:lnTo>
                    <a:pt x="6" y="215"/>
                  </a:lnTo>
                  <a:lnTo>
                    <a:pt x="5" y="165"/>
                  </a:lnTo>
                  <a:lnTo>
                    <a:pt x="56" y="96"/>
                  </a:lnTo>
                  <a:lnTo>
                    <a:pt x="3" y="146"/>
                  </a:lnTo>
                  <a:lnTo>
                    <a:pt x="2" y="96"/>
                  </a:lnTo>
                  <a:lnTo>
                    <a:pt x="35" y="51"/>
                  </a:lnTo>
                  <a:lnTo>
                    <a:pt x="2" y="85"/>
                  </a:lnTo>
                  <a:lnTo>
                    <a:pt x="0" y="0"/>
                  </a:lnTo>
                  <a:lnTo>
                    <a:pt x="0" y="369"/>
                  </a:lnTo>
                  <a:lnTo>
                    <a:pt x="11" y="369"/>
                  </a:lnTo>
                  <a:lnTo>
                    <a:pt x="6" y="234"/>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0" name="Freeform 31"/>
            <p:cNvSpPr>
              <a:spLocks/>
            </p:cNvSpPr>
            <p:nvPr/>
          </p:nvSpPr>
          <p:spPr bwMode="auto">
            <a:xfrm>
              <a:off x="5147702" y="1983073"/>
              <a:ext cx="150813" cy="657226"/>
            </a:xfrm>
            <a:custGeom>
              <a:avLst/>
              <a:gdLst>
                <a:gd name="T0" fmla="*/ 95 w 95"/>
                <a:gd name="T1" fmla="*/ 0 h 414"/>
                <a:gd name="T2" fmla="*/ 0 w 95"/>
                <a:gd name="T3" fmla="*/ 414 h 414"/>
                <a:gd name="T4" fmla="*/ 95 w 95"/>
                <a:gd name="T5" fmla="*/ 414 h 414"/>
                <a:gd name="T6" fmla="*/ 95 w 95"/>
                <a:gd name="T7" fmla="*/ 0 h 414"/>
                <a:gd name="T8" fmla="*/ 95 w 95"/>
                <a:gd name="T9" fmla="*/ 0 h 414"/>
              </a:gdLst>
              <a:ahLst/>
              <a:cxnLst>
                <a:cxn ang="0">
                  <a:pos x="T0" y="T1"/>
                </a:cxn>
                <a:cxn ang="0">
                  <a:pos x="T2" y="T3"/>
                </a:cxn>
                <a:cxn ang="0">
                  <a:pos x="T4" y="T5"/>
                </a:cxn>
                <a:cxn ang="0">
                  <a:pos x="T6" y="T7"/>
                </a:cxn>
                <a:cxn ang="0">
                  <a:pos x="T8" y="T9"/>
                </a:cxn>
              </a:cxnLst>
              <a:rect l="0" t="0" r="r" b="b"/>
              <a:pathLst>
                <a:path w="95" h="414">
                  <a:moveTo>
                    <a:pt x="95" y="0"/>
                  </a:moveTo>
                  <a:lnTo>
                    <a:pt x="0" y="414"/>
                  </a:lnTo>
                  <a:lnTo>
                    <a:pt x="95" y="414"/>
                  </a:lnTo>
                  <a:lnTo>
                    <a:pt x="95" y="0"/>
                  </a:lnTo>
                  <a:lnTo>
                    <a:pt x="95"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1" name="Freeform 32"/>
            <p:cNvSpPr>
              <a:spLocks/>
            </p:cNvSpPr>
            <p:nvPr/>
          </p:nvSpPr>
          <p:spPr bwMode="auto">
            <a:xfrm>
              <a:off x="5298514" y="1983073"/>
              <a:ext cx="150813" cy="657226"/>
            </a:xfrm>
            <a:custGeom>
              <a:avLst/>
              <a:gdLst>
                <a:gd name="T0" fmla="*/ 0 w 95"/>
                <a:gd name="T1" fmla="*/ 0 h 414"/>
                <a:gd name="T2" fmla="*/ 0 w 95"/>
                <a:gd name="T3" fmla="*/ 414 h 414"/>
                <a:gd name="T4" fmla="*/ 95 w 95"/>
                <a:gd name="T5" fmla="*/ 414 h 414"/>
                <a:gd name="T6" fmla="*/ 0 w 95"/>
                <a:gd name="T7" fmla="*/ 0 h 414"/>
              </a:gdLst>
              <a:ahLst/>
              <a:cxnLst>
                <a:cxn ang="0">
                  <a:pos x="T0" y="T1"/>
                </a:cxn>
                <a:cxn ang="0">
                  <a:pos x="T2" y="T3"/>
                </a:cxn>
                <a:cxn ang="0">
                  <a:pos x="T4" y="T5"/>
                </a:cxn>
                <a:cxn ang="0">
                  <a:pos x="T6" y="T7"/>
                </a:cxn>
              </a:cxnLst>
              <a:rect l="0" t="0" r="r" b="b"/>
              <a:pathLst>
                <a:path w="95" h="414">
                  <a:moveTo>
                    <a:pt x="0" y="0"/>
                  </a:moveTo>
                  <a:lnTo>
                    <a:pt x="0" y="414"/>
                  </a:lnTo>
                  <a:lnTo>
                    <a:pt x="95" y="41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2" name="Freeform 33"/>
            <p:cNvSpPr>
              <a:spLocks/>
            </p:cNvSpPr>
            <p:nvPr/>
          </p:nvSpPr>
          <p:spPr bwMode="auto">
            <a:xfrm>
              <a:off x="5200089" y="2206911"/>
              <a:ext cx="98425" cy="557213"/>
            </a:xfrm>
            <a:custGeom>
              <a:avLst/>
              <a:gdLst>
                <a:gd name="T0" fmla="*/ 61 w 62"/>
                <a:gd name="T1" fmla="*/ 0 h 351"/>
                <a:gd name="T2" fmla="*/ 58 w 62"/>
                <a:gd name="T3" fmla="*/ 97 h 351"/>
                <a:gd name="T4" fmla="*/ 28 w 62"/>
                <a:gd name="T5" fmla="*/ 68 h 351"/>
                <a:gd name="T6" fmla="*/ 58 w 62"/>
                <a:gd name="T7" fmla="*/ 109 h 351"/>
                <a:gd name="T8" fmla="*/ 57 w 62"/>
                <a:gd name="T9" fmla="*/ 151 h 351"/>
                <a:gd name="T10" fmla="*/ 11 w 62"/>
                <a:gd name="T11" fmla="*/ 107 h 351"/>
                <a:gd name="T12" fmla="*/ 56 w 62"/>
                <a:gd name="T13" fmla="*/ 167 h 351"/>
                <a:gd name="T14" fmla="*/ 55 w 62"/>
                <a:gd name="T15" fmla="*/ 212 h 351"/>
                <a:gd name="T16" fmla="*/ 0 w 62"/>
                <a:gd name="T17" fmla="*/ 160 h 351"/>
                <a:gd name="T18" fmla="*/ 55 w 62"/>
                <a:gd name="T19" fmla="*/ 229 h 351"/>
                <a:gd name="T20" fmla="*/ 50 w 62"/>
                <a:gd name="T21" fmla="*/ 351 h 351"/>
                <a:gd name="T22" fmla="*/ 62 w 62"/>
                <a:gd name="T23" fmla="*/ 351 h 351"/>
                <a:gd name="T24" fmla="*/ 62 w 62"/>
                <a:gd name="T25" fmla="*/ 21 h 351"/>
                <a:gd name="T26" fmla="*/ 61 w 62"/>
                <a:gd name="T27"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351">
                  <a:moveTo>
                    <a:pt x="61" y="0"/>
                  </a:moveTo>
                  <a:lnTo>
                    <a:pt x="58" y="97"/>
                  </a:lnTo>
                  <a:lnTo>
                    <a:pt x="28" y="68"/>
                  </a:lnTo>
                  <a:lnTo>
                    <a:pt x="58" y="109"/>
                  </a:lnTo>
                  <a:lnTo>
                    <a:pt x="57" y="151"/>
                  </a:lnTo>
                  <a:lnTo>
                    <a:pt x="11" y="107"/>
                  </a:lnTo>
                  <a:lnTo>
                    <a:pt x="56" y="167"/>
                  </a:lnTo>
                  <a:lnTo>
                    <a:pt x="55" y="212"/>
                  </a:lnTo>
                  <a:lnTo>
                    <a:pt x="0" y="160"/>
                  </a:lnTo>
                  <a:lnTo>
                    <a:pt x="55" y="229"/>
                  </a:lnTo>
                  <a:lnTo>
                    <a:pt x="50" y="351"/>
                  </a:lnTo>
                  <a:lnTo>
                    <a:pt x="62" y="351"/>
                  </a:lnTo>
                  <a:lnTo>
                    <a:pt x="62" y="21"/>
                  </a:lnTo>
                  <a:lnTo>
                    <a:pt x="61"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3" name="Freeform 34"/>
            <p:cNvSpPr>
              <a:spLocks/>
            </p:cNvSpPr>
            <p:nvPr/>
          </p:nvSpPr>
          <p:spPr bwMode="auto">
            <a:xfrm>
              <a:off x="5298514" y="2240248"/>
              <a:ext cx="98425" cy="523876"/>
            </a:xfrm>
            <a:custGeom>
              <a:avLst/>
              <a:gdLst>
                <a:gd name="T0" fmla="*/ 6 w 62"/>
                <a:gd name="T1" fmla="*/ 209 h 330"/>
                <a:gd name="T2" fmla="*/ 62 w 62"/>
                <a:gd name="T3" fmla="*/ 139 h 330"/>
                <a:gd name="T4" fmla="*/ 5 w 62"/>
                <a:gd name="T5" fmla="*/ 193 h 330"/>
                <a:gd name="T6" fmla="*/ 4 w 62"/>
                <a:gd name="T7" fmla="*/ 148 h 330"/>
                <a:gd name="T8" fmla="*/ 50 w 62"/>
                <a:gd name="T9" fmla="*/ 86 h 330"/>
                <a:gd name="T10" fmla="*/ 4 w 62"/>
                <a:gd name="T11" fmla="*/ 131 h 330"/>
                <a:gd name="T12" fmla="*/ 3 w 62"/>
                <a:gd name="T13" fmla="*/ 86 h 330"/>
                <a:gd name="T14" fmla="*/ 32 w 62"/>
                <a:gd name="T15" fmla="*/ 46 h 330"/>
                <a:gd name="T16" fmla="*/ 3 w 62"/>
                <a:gd name="T17" fmla="*/ 76 h 330"/>
                <a:gd name="T18" fmla="*/ 0 w 62"/>
                <a:gd name="T19" fmla="*/ 0 h 330"/>
                <a:gd name="T20" fmla="*/ 0 w 62"/>
                <a:gd name="T21" fmla="*/ 330 h 330"/>
                <a:gd name="T22" fmla="*/ 10 w 62"/>
                <a:gd name="T23" fmla="*/ 330 h 330"/>
                <a:gd name="T24" fmla="*/ 6 w 62"/>
                <a:gd name="T25" fmla="*/ 209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330">
                  <a:moveTo>
                    <a:pt x="6" y="209"/>
                  </a:moveTo>
                  <a:lnTo>
                    <a:pt x="62" y="139"/>
                  </a:lnTo>
                  <a:lnTo>
                    <a:pt x="5" y="193"/>
                  </a:lnTo>
                  <a:lnTo>
                    <a:pt x="4" y="148"/>
                  </a:lnTo>
                  <a:lnTo>
                    <a:pt x="50" y="86"/>
                  </a:lnTo>
                  <a:lnTo>
                    <a:pt x="4" y="131"/>
                  </a:lnTo>
                  <a:lnTo>
                    <a:pt x="3" y="86"/>
                  </a:lnTo>
                  <a:lnTo>
                    <a:pt x="32" y="46"/>
                  </a:lnTo>
                  <a:lnTo>
                    <a:pt x="3" y="76"/>
                  </a:lnTo>
                  <a:lnTo>
                    <a:pt x="0" y="0"/>
                  </a:lnTo>
                  <a:lnTo>
                    <a:pt x="0" y="330"/>
                  </a:lnTo>
                  <a:lnTo>
                    <a:pt x="10" y="330"/>
                  </a:lnTo>
                  <a:lnTo>
                    <a:pt x="6" y="209"/>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4" name="Freeform 35"/>
            <p:cNvSpPr>
              <a:spLocks/>
            </p:cNvSpPr>
            <p:nvPr/>
          </p:nvSpPr>
          <p:spPr bwMode="auto">
            <a:xfrm>
              <a:off x="5971614" y="2094198"/>
              <a:ext cx="144463" cy="630238"/>
            </a:xfrm>
            <a:custGeom>
              <a:avLst/>
              <a:gdLst>
                <a:gd name="T0" fmla="*/ 91 w 91"/>
                <a:gd name="T1" fmla="*/ 0 h 397"/>
                <a:gd name="T2" fmla="*/ 0 w 91"/>
                <a:gd name="T3" fmla="*/ 397 h 397"/>
                <a:gd name="T4" fmla="*/ 91 w 91"/>
                <a:gd name="T5" fmla="*/ 397 h 397"/>
                <a:gd name="T6" fmla="*/ 91 w 91"/>
                <a:gd name="T7" fmla="*/ 2 h 397"/>
                <a:gd name="T8" fmla="*/ 91 w 91"/>
                <a:gd name="T9" fmla="*/ 0 h 397"/>
              </a:gdLst>
              <a:ahLst/>
              <a:cxnLst>
                <a:cxn ang="0">
                  <a:pos x="T0" y="T1"/>
                </a:cxn>
                <a:cxn ang="0">
                  <a:pos x="T2" y="T3"/>
                </a:cxn>
                <a:cxn ang="0">
                  <a:pos x="T4" y="T5"/>
                </a:cxn>
                <a:cxn ang="0">
                  <a:pos x="T6" y="T7"/>
                </a:cxn>
                <a:cxn ang="0">
                  <a:pos x="T8" y="T9"/>
                </a:cxn>
              </a:cxnLst>
              <a:rect l="0" t="0" r="r" b="b"/>
              <a:pathLst>
                <a:path w="91" h="397">
                  <a:moveTo>
                    <a:pt x="91" y="0"/>
                  </a:moveTo>
                  <a:lnTo>
                    <a:pt x="0" y="397"/>
                  </a:lnTo>
                  <a:lnTo>
                    <a:pt x="91" y="397"/>
                  </a:lnTo>
                  <a:lnTo>
                    <a:pt x="91" y="2"/>
                  </a:lnTo>
                  <a:lnTo>
                    <a:pt x="91"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5" name="Freeform 36"/>
            <p:cNvSpPr>
              <a:spLocks/>
            </p:cNvSpPr>
            <p:nvPr/>
          </p:nvSpPr>
          <p:spPr bwMode="auto">
            <a:xfrm>
              <a:off x="6116077" y="2097373"/>
              <a:ext cx="147638" cy="627063"/>
            </a:xfrm>
            <a:custGeom>
              <a:avLst/>
              <a:gdLst>
                <a:gd name="T0" fmla="*/ 0 w 93"/>
                <a:gd name="T1" fmla="*/ 0 h 395"/>
                <a:gd name="T2" fmla="*/ 0 w 93"/>
                <a:gd name="T3" fmla="*/ 395 h 395"/>
                <a:gd name="T4" fmla="*/ 93 w 93"/>
                <a:gd name="T5" fmla="*/ 395 h 395"/>
                <a:gd name="T6" fmla="*/ 0 w 93"/>
                <a:gd name="T7" fmla="*/ 0 h 395"/>
              </a:gdLst>
              <a:ahLst/>
              <a:cxnLst>
                <a:cxn ang="0">
                  <a:pos x="T0" y="T1"/>
                </a:cxn>
                <a:cxn ang="0">
                  <a:pos x="T2" y="T3"/>
                </a:cxn>
                <a:cxn ang="0">
                  <a:pos x="T4" y="T5"/>
                </a:cxn>
                <a:cxn ang="0">
                  <a:pos x="T6" y="T7"/>
                </a:cxn>
              </a:cxnLst>
              <a:rect l="0" t="0" r="r" b="b"/>
              <a:pathLst>
                <a:path w="93" h="395">
                  <a:moveTo>
                    <a:pt x="0" y="0"/>
                  </a:moveTo>
                  <a:lnTo>
                    <a:pt x="0" y="395"/>
                  </a:lnTo>
                  <a:lnTo>
                    <a:pt x="93" y="395"/>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6" name="Freeform 37"/>
            <p:cNvSpPr>
              <a:spLocks/>
            </p:cNvSpPr>
            <p:nvPr/>
          </p:nvSpPr>
          <p:spPr bwMode="auto">
            <a:xfrm>
              <a:off x="6022414" y="2310098"/>
              <a:ext cx="93663" cy="536576"/>
            </a:xfrm>
            <a:custGeom>
              <a:avLst/>
              <a:gdLst>
                <a:gd name="T0" fmla="*/ 59 w 59"/>
                <a:gd name="T1" fmla="*/ 0 h 338"/>
                <a:gd name="T2" fmla="*/ 56 w 59"/>
                <a:gd name="T3" fmla="*/ 92 h 338"/>
                <a:gd name="T4" fmla="*/ 28 w 59"/>
                <a:gd name="T5" fmla="*/ 66 h 338"/>
                <a:gd name="T6" fmla="*/ 55 w 59"/>
                <a:gd name="T7" fmla="*/ 104 h 338"/>
                <a:gd name="T8" fmla="*/ 55 w 59"/>
                <a:gd name="T9" fmla="*/ 145 h 338"/>
                <a:gd name="T10" fmla="*/ 11 w 59"/>
                <a:gd name="T11" fmla="*/ 104 h 338"/>
                <a:gd name="T12" fmla="*/ 54 w 59"/>
                <a:gd name="T13" fmla="*/ 161 h 338"/>
                <a:gd name="T14" fmla="*/ 53 w 59"/>
                <a:gd name="T15" fmla="*/ 205 h 338"/>
                <a:gd name="T16" fmla="*/ 0 w 59"/>
                <a:gd name="T17" fmla="*/ 154 h 338"/>
                <a:gd name="T18" fmla="*/ 53 w 59"/>
                <a:gd name="T19" fmla="*/ 219 h 338"/>
                <a:gd name="T20" fmla="*/ 48 w 59"/>
                <a:gd name="T21" fmla="*/ 338 h 338"/>
                <a:gd name="T22" fmla="*/ 59 w 59"/>
                <a:gd name="T23" fmla="*/ 338 h 338"/>
                <a:gd name="T24" fmla="*/ 59 w 59"/>
                <a:gd name="T25" fmla="*/ 21 h 338"/>
                <a:gd name="T26" fmla="*/ 59 w 59"/>
                <a:gd name="T27"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338">
                  <a:moveTo>
                    <a:pt x="59" y="0"/>
                  </a:moveTo>
                  <a:lnTo>
                    <a:pt x="56" y="92"/>
                  </a:lnTo>
                  <a:lnTo>
                    <a:pt x="28" y="66"/>
                  </a:lnTo>
                  <a:lnTo>
                    <a:pt x="55" y="104"/>
                  </a:lnTo>
                  <a:lnTo>
                    <a:pt x="55" y="145"/>
                  </a:lnTo>
                  <a:lnTo>
                    <a:pt x="11" y="104"/>
                  </a:lnTo>
                  <a:lnTo>
                    <a:pt x="54" y="161"/>
                  </a:lnTo>
                  <a:lnTo>
                    <a:pt x="53" y="205"/>
                  </a:lnTo>
                  <a:lnTo>
                    <a:pt x="0" y="154"/>
                  </a:lnTo>
                  <a:lnTo>
                    <a:pt x="53" y="219"/>
                  </a:lnTo>
                  <a:lnTo>
                    <a:pt x="48" y="338"/>
                  </a:lnTo>
                  <a:lnTo>
                    <a:pt x="59" y="338"/>
                  </a:lnTo>
                  <a:lnTo>
                    <a:pt x="59" y="21"/>
                  </a:lnTo>
                  <a:lnTo>
                    <a:pt x="59"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7" name="Freeform 38"/>
            <p:cNvSpPr>
              <a:spLocks/>
            </p:cNvSpPr>
            <p:nvPr/>
          </p:nvSpPr>
          <p:spPr bwMode="auto">
            <a:xfrm>
              <a:off x="6116077" y="2343436"/>
              <a:ext cx="95250" cy="503238"/>
            </a:xfrm>
            <a:custGeom>
              <a:avLst/>
              <a:gdLst>
                <a:gd name="T0" fmla="*/ 6 w 60"/>
                <a:gd name="T1" fmla="*/ 199 h 317"/>
                <a:gd name="T2" fmla="*/ 60 w 60"/>
                <a:gd name="T3" fmla="*/ 133 h 317"/>
                <a:gd name="T4" fmla="*/ 6 w 60"/>
                <a:gd name="T5" fmla="*/ 184 h 317"/>
                <a:gd name="T6" fmla="*/ 5 w 60"/>
                <a:gd name="T7" fmla="*/ 141 h 317"/>
                <a:gd name="T8" fmla="*/ 49 w 60"/>
                <a:gd name="T9" fmla="*/ 83 h 317"/>
                <a:gd name="T10" fmla="*/ 4 w 60"/>
                <a:gd name="T11" fmla="*/ 125 h 317"/>
                <a:gd name="T12" fmla="*/ 2 w 60"/>
                <a:gd name="T13" fmla="*/ 83 h 317"/>
                <a:gd name="T14" fmla="*/ 30 w 60"/>
                <a:gd name="T15" fmla="*/ 43 h 317"/>
                <a:gd name="T16" fmla="*/ 2 w 60"/>
                <a:gd name="T17" fmla="*/ 73 h 317"/>
                <a:gd name="T18" fmla="*/ 0 w 60"/>
                <a:gd name="T19" fmla="*/ 0 h 317"/>
                <a:gd name="T20" fmla="*/ 0 w 60"/>
                <a:gd name="T21" fmla="*/ 317 h 317"/>
                <a:gd name="T22" fmla="*/ 11 w 60"/>
                <a:gd name="T23" fmla="*/ 317 h 317"/>
                <a:gd name="T24" fmla="*/ 6 w 60"/>
                <a:gd name="T25" fmla="*/ 199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317">
                  <a:moveTo>
                    <a:pt x="6" y="199"/>
                  </a:moveTo>
                  <a:lnTo>
                    <a:pt x="60" y="133"/>
                  </a:lnTo>
                  <a:lnTo>
                    <a:pt x="6" y="184"/>
                  </a:lnTo>
                  <a:lnTo>
                    <a:pt x="5" y="141"/>
                  </a:lnTo>
                  <a:lnTo>
                    <a:pt x="49" y="83"/>
                  </a:lnTo>
                  <a:lnTo>
                    <a:pt x="4" y="125"/>
                  </a:lnTo>
                  <a:lnTo>
                    <a:pt x="2" y="83"/>
                  </a:lnTo>
                  <a:lnTo>
                    <a:pt x="30" y="43"/>
                  </a:lnTo>
                  <a:lnTo>
                    <a:pt x="2" y="73"/>
                  </a:lnTo>
                  <a:lnTo>
                    <a:pt x="0" y="0"/>
                  </a:lnTo>
                  <a:lnTo>
                    <a:pt x="0" y="317"/>
                  </a:lnTo>
                  <a:lnTo>
                    <a:pt x="11" y="317"/>
                  </a:lnTo>
                  <a:lnTo>
                    <a:pt x="6" y="199"/>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8" name="Freeform 39"/>
            <p:cNvSpPr>
              <a:spLocks/>
            </p:cNvSpPr>
            <p:nvPr/>
          </p:nvSpPr>
          <p:spPr bwMode="auto">
            <a:xfrm>
              <a:off x="5555689" y="2230723"/>
              <a:ext cx="141288" cy="609601"/>
            </a:xfrm>
            <a:custGeom>
              <a:avLst/>
              <a:gdLst>
                <a:gd name="T0" fmla="*/ 87 w 89"/>
                <a:gd name="T1" fmla="*/ 0 h 384"/>
                <a:gd name="T2" fmla="*/ 0 w 89"/>
                <a:gd name="T3" fmla="*/ 384 h 384"/>
                <a:gd name="T4" fmla="*/ 89 w 89"/>
                <a:gd name="T5" fmla="*/ 384 h 384"/>
                <a:gd name="T6" fmla="*/ 89 w 89"/>
                <a:gd name="T7" fmla="*/ 0 h 384"/>
                <a:gd name="T8" fmla="*/ 87 w 89"/>
                <a:gd name="T9" fmla="*/ 0 h 384"/>
              </a:gdLst>
              <a:ahLst/>
              <a:cxnLst>
                <a:cxn ang="0">
                  <a:pos x="T0" y="T1"/>
                </a:cxn>
                <a:cxn ang="0">
                  <a:pos x="T2" y="T3"/>
                </a:cxn>
                <a:cxn ang="0">
                  <a:pos x="T4" y="T5"/>
                </a:cxn>
                <a:cxn ang="0">
                  <a:pos x="T6" y="T7"/>
                </a:cxn>
                <a:cxn ang="0">
                  <a:pos x="T8" y="T9"/>
                </a:cxn>
              </a:cxnLst>
              <a:rect l="0" t="0" r="r" b="b"/>
              <a:pathLst>
                <a:path w="89" h="384">
                  <a:moveTo>
                    <a:pt x="87" y="0"/>
                  </a:moveTo>
                  <a:lnTo>
                    <a:pt x="0" y="384"/>
                  </a:lnTo>
                  <a:lnTo>
                    <a:pt x="89" y="384"/>
                  </a:lnTo>
                  <a:lnTo>
                    <a:pt x="89" y="0"/>
                  </a:lnTo>
                  <a:lnTo>
                    <a:pt x="87" y="0"/>
                  </a:lnTo>
                  <a:close/>
                </a:path>
              </a:pathLst>
            </a:custGeom>
            <a:solidFill>
              <a:srgbClr val="858B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49" name="Freeform 40"/>
            <p:cNvSpPr>
              <a:spLocks/>
            </p:cNvSpPr>
            <p:nvPr/>
          </p:nvSpPr>
          <p:spPr bwMode="auto">
            <a:xfrm>
              <a:off x="5696977" y="2230723"/>
              <a:ext cx="138113" cy="609601"/>
            </a:xfrm>
            <a:custGeom>
              <a:avLst/>
              <a:gdLst>
                <a:gd name="T0" fmla="*/ 0 w 87"/>
                <a:gd name="T1" fmla="*/ 0 h 384"/>
                <a:gd name="T2" fmla="*/ 0 w 87"/>
                <a:gd name="T3" fmla="*/ 384 h 384"/>
                <a:gd name="T4" fmla="*/ 87 w 87"/>
                <a:gd name="T5" fmla="*/ 384 h 384"/>
                <a:gd name="T6" fmla="*/ 0 w 87"/>
                <a:gd name="T7" fmla="*/ 0 h 384"/>
              </a:gdLst>
              <a:ahLst/>
              <a:cxnLst>
                <a:cxn ang="0">
                  <a:pos x="T0" y="T1"/>
                </a:cxn>
                <a:cxn ang="0">
                  <a:pos x="T2" y="T3"/>
                </a:cxn>
                <a:cxn ang="0">
                  <a:pos x="T4" y="T5"/>
                </a:cxn>
                <a:cxn ang="0">
                  <a:pos x="T6" y="T7"/>
                </a:cxn>
              </a:cxnLst>
              <a:rect l="0" t="0" r="r" b="b"/>
              <a:pathLst>
                <a:path w="87" h="384">
                  <a:moveTo>
                    <a:pt x="0" y="0"/>
                  </a:moveTo>
                  <a:lnTo>
                    <a:pt x="0" y="384"/>
                  </a:lnTo>
                  <a:lnTo>
                    <a:pt x="87" y="384"/>
                  </a:lnTo>
                  <a:lnTo>
                    <a:pt x="0" y="0"/>
                  </a:lnTo>
                  <a:close/>
                </a:path>
              </a:pathLst>
            </a:custGeom>
            <a:solidFill>
              <a:srgbClr val="737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0" name="Freeform 41"/>
            <p:cNvSpPr>
              <a:spLocks/>
            </p:cNvSpPr>
            <p:nvPr/>
          </p:nvSpPr>
          <p:spPr bwMode="auto">
            <a:xfrm>
              <a:off x="5604902" y="2438686"/>
              <a:ext cx="92075" cy="519113"/>
            </a:xfrm>
            <a:custGeom>
              <a:avLst/>
              <a:gdLst>
                <a:gd name="T0" fmla="*/ 56 w 58"/>
                <a:gd name="T1" fmla="*/ 0 h 327"/>
                <a:gd name="T2" fmla="*/ 54 w 58"/>
                <a:gd name="T3" fmla="*/ 90 h 327"/>
                <a:gd name="T4" fmla="*/ 26 w 58"/>
                <a:gd name="T5" fmla="*/ 64 h 327"/>
                <a:gd name="T6" fmla="*/ 54 w 58"/>
                <a:gd name="T7" fmla="*/ 100 h 327"/>
                <a:gd name="T8" fmla="*/ 53 w 58"/>
                <a:gd name="T9" fmla="*/ 140 h 327"/>
                <a:gd name="T10" fmla="*/ 10 w 58"/>
                <a:gd name="T11" fmla="*/ 100 h 327"/>
                <a:gd name="T12" fmla="*/ 51 w 58"/>
                <a:gd name="T13" fmla="*/ 155 h 327"/>
                <a:gd name="T14" fmla="*/ 50 w 58"/>
                <a:gd name="T15" fmla="*/ 198 h 327"/>
                <a:gd name="T16" fmla="*/ 0 w 58"/>
                <a:gd name="T17" fmla="*/ 148 h 327"/>
                <a:gd name="T18" fmla="*/ 50 w 58"/>
                <a:gd name="T19" fmla="*/ 213 h 327"/>
                <a:gd name="T20" fmla="*/ 46 w 58"/>
                <a:gd name="T21" fmla="*/ 327 h 327"/>
                <a:gd name="T22" fmla="*/ 58 w 58"/>
                <a:gd name="T23" fmla="*/ 327 h 327"/>
                <a:gd name="T24" fmla="*/ 58 w 58"/>
                <a:gd name="T25" fmla="*/ 20 h 327"/>
                <a:gd name="T26" fmla="*/ 56 w 58"/>
                <a:gd name="T27"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8" h="327">
                  <a:moveTo>
                    <a:pt x="56" y="0"/>
                  </a:moveTo>
                  <a:lnTo>
                    <a:pt x="54" y="90"/>
                  </a:lnTo>
                  <a:lnTo>
                    <a:pt x="26" y="64"/>
                  </a:lnTo>
                  <a:lnTo>
                    <a:pt x="54" y="100"/>
                  </a:lnTo>
                  <a:lnTo>
                    <a:pt x="53" y="140"/>
                  </a:lnTo>
                  <a:lnTo>
                    <a:pt x="10" y="100"/>
                  </a:lnTo>
                  <a:lnTo>
                    <a:pt x="51" y="155"/>
                  </a:lnTo>
                  <a:lnTo>
                    <a:pt x="50" y="198"/>
                  </a:lnTo>
                  <a:lnTo>
                    <a:pt x="0" y="148"/>
                  </a:lnTo>
                  <a:lnTo>
                    <a:pt x="50" y="213"/>
                  </a:lnTo>
                  <a:lnTo>
                    <a:pt x="46" y="327"/>
                  </a:lnTo>
                  <a:lnTo>
                    <a:pt x="58" y="327"/>
                  </a:lnTo>
                  <a:lnTo>
                    <a:pt x="58" y="20"/>
                  </a:lnTo>
                  <a:lnTo>
                    <a:pt x="56" y="0"/>
                  </a:lnTo>
                  <a:close/>
                </a:path>
              </a:pathLst>
            </a:custGeom>
            <a:solidFill>
              <a:srgbClr val="2914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1" name="Freeform 42"/>
            <p:cNvSpPr>
              <a:spLocks/>
            </p:cNvSpPr>
            <p:nvPr/>
          </p:nvSpPr>
          <p:spPr bwMode="auto">
            <a:xfrm>
              <a:off x="5696977" y="2470436"/>
              <a:ext cx="88900" cy="487363"/>
            </a:xfrm>
            <a:custGeom>
              <a:avLst/>
              <a:gdLst>
                <a:gd name="T0" fmla="*/ 5 w 56"/>
                <a:gd name="T1" fmla="*/ 194 h 307"/>
                <a:gd name="T2" fmla="*/ 56 w 56"/>
                <a:gd name="T3" fmla="*/ 128 h 307"/>
                <a:gd name="T4" fmla="*/ 5 w 56"/>
                <a:gd name="T5" fmla="*/ 179 h 307"/>
                <a:gd name="T6" fmla="*/ 3 w 56"/>
                <a:gd name="T7" fmla="*/ 137 h 307"/>
                <a:gd name="T8" fmla="*/ 46 w 56"/>
                <a:gd name="T9" fmla="*/ 80 h 307"/>
                <a:gd name="T10" fmla="*/ 2 w 56"/>
                <a:gd name="T11" fmla="*/ 122 h 307"/>
                <a:gd name="T12" fmla="*/ 1 w 56"/>
                <a:gd name="T13" fmla="*/ 80 h 307"/>
                <a:gd name="T14" fmla="*/ 28 w 56"/>
                <a:gd name="T15" fmla="*/ 41 h 307"/>
                <a:gd name="T16" fmla="*/ 1 w 56"/>
                <a:gd name="T17" fmla="*/ 70 h 307"/>
                <a:gd name="T18" fmla="*/ 0 w 56"/>
                <a:gd name="T19" fmla="*/ 0 h 307"/>
                <a:gd name="T20" fmla="*/ 0 w 56"/>
                <a:gd name="T21" fmla="*/ 307 h 307"/>
                <a:gd name="T22" fmla="*/ 10 w 56"/>
                <a:gd name="T23" fmla="*/ 307 h 307"/>
                <a:gd name="T24" fmla="*/ 5 w 56"/>
                <a:gd name="T25" fmla="*/ 194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307">
                  <a:moveTo>
                    <a:pt x="5" y="194"/>
                  </a:moveTo>
                  <a:lnTo>
                    <a:pt x="56" y="128"/>
                  </a:lnTo>
                  <a:lnTo>
                    <a:pt x="5" y="179"/>
                  </a:lnTo>
                  <a:lnTo>
                    <a:pt x="3" y="137"/>
                  </a:lnTo>
                  <a:lnTo>
                    <a:pt x="46" y="80"/>
                  </a:lnTo>
                  <a:lnTo>
                    <a:pt x="2" y="122"/>
                  </a:lnTo>
                  <a:lnTo>
                    <a:pt x="1" y="80"/>
                  </a:lnTo>
                  <a:lnTo>
                    <a:pt x="28" y="41"/>
                  </a:lnTo>
                  <a:lnTo>
                    <a:pt x="1" y="70"/>
                  </a:lnTo>
                  <a:lnTo>
                    <a:pt x="0" y="0"/>
                  </a:lnTo>
                  <a:lnTo>
                    <a:pt x="0" y="307"/>
                  </a:lnTo>
                  <a:lnTo>
                    <a:pt x="10" y="307"/>
                  </a:lnTo>
                  <a:lnTo>
                    <a:pt x="5" y="194"/>
                  </a:lnTo>
                  <a:close/>
                </a:path>
              </a:pathLst>
            </a:custGeom>
            <a:solidFill>
              <a:srgbClr val="170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2" name="Freeform 43"/>
            <p:cNvSpPr>
              <a:spLocks/>
            </p:cNvSpPr>
            <p:nvPr/>
          </p:nvSpPr>
          <p:spPr bwMode="auto">
            <a:xfrm>
              <a:off x="5268352" y="2649824"/>
              <a:ext cx="171450" cy="735014"/>
            </a:xfrm>
            <a:custGeom>
              <a:avLst/>
              <a:gdLst>
                <a:gd name="T0" fmla="*/ 107 w 108"/>
                <a:gd name="T1" fmla="*/ 0 h 463"/>
                <a:gd name="T2" fmla="*/ 0 w 108"/>
                <a:gd name="T3" fmla="*/ 463 h 463"/>
                <a:gd name="T4" fmla="*/ 108 w 108"/>
                <a:gd name="T5" fmla="*/ 463 h 463"/>
                <a:gd name="T6" fmla="*/ 108 w 108"/>
                <a:gd name="T7" fmla="*/ 0 h 463"/>
                <a:gd name="T8" fmla="*/ 107 w 108"/>
                <a:gd name="T9" fmla="*/ 0 h 463"/>
              </a:gdLst>
              <a:ahLst/>
              <a:cxnLst>
                <a:cxn ang="0">
                  <a:pos x="T0" y="T1"/>
                </a:cxn>
                <a:cxn ang="0">
                  <a:pos x="T2" y="T3"/>
                </a:cxn>
                <a:cxn ang="0">
                  <a:pos x="T4" y="T5"/>
                </a:cxn>
                <a:cxn ang="0">
                  <a:pos x="T6" y="T7"/>
                </a:cxn>
                <a:cxn ang="0">
                  <a:pos x="T8" y="T9"/>
                </a:cxn>
              </a:cxnLst>
              <a:rect l="0" t="0" r="r" b="b"/>
              <a:pathLst>
                <a:path w="108" h="463">
                  <a:moveTo>
                    <a:pt x="107" y="0"/>
                  </a:moveTo>
                  <a:lnTo>
                    <a:pt x="0" y="463"/>
                  </a:lnTo>
                  <a:lnTo>
                    <a:pt x="108" y="463"/>
                  </a:lnTo>
                  <a:lnTo>
                    <a:pt x="108" y="0"/>
                  </a:lnTo>
                  <a:lnTo>
                    <a:pt x="107" y="0"/>
                  </a:lnTo>
                  <a:close/>
                </a:path>
              </a:pathLst>
            </a:custGeom>
            <a:solidFill>
              <a:srgbClr val="9EA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3" name="Freeform 44"/>
            <p:cNvSpPr>
              <a:spLocks/>
            </p:cNvSpPr>
            <p:nvPr/>
          </p:nvSpPr>
          <p:spPr bwMode="auto">
            <a:xfrm>
              <a:off x="5439802" y="2649824"/>
              <a:ext cx="169863" cy="735014"/>
            </a:xfrm>
            <a:custGeom>
              <a:avLst/>
              <a:gdLst>
                <a:gd name="T0" fmla="*/ 0 w 107"/>
                <a:gd name="T1" fmla="*/ 0 h 463"/>
                <a:gd name="T2" fmla="*/ 0 w 107"/>
                <a:gd name="T3" fmla="*/ 463 h 463"/>
                <a:gd name="T4" fmla="*/ 107 w 107"/>
                <a:gd name="T5" fmla="*/ 463 h 463"/>
                <a:gd name="T6" fmla="*/ 0 w 107"/>
                <a:gd name="T7" fmla="*/ 0 h 463"/>
              </a:gdLst>
              <a:ahLst/>
              <a:cxnLst>
                <a:cxn ang="0">
                  <a:pos x="T0" y="T1"/>
                </a:cxn>
                <a:cxn ang="0">
                  <a:pos x="T2" y="T3"/>
                </a:cxn>
                <a:cxn ang="0">
                  <a:pos x="T4" y="T5"/>
                </a:cxn>
                <a:cxn ang="0">
                  <a:pos x="T6" y="T7"/>
                </a:cxn>
              </a:cxnLst>
              <a:rect l="0" t="0" r="r" b="b"/>
              <a:pathLst>
                <a:path w="107" h="463">
                  <a:moveTo>
                    <a:pt x="0" y="0"/>
                  </a:moveTo>
                  <a:lnTo>
                    <a:pt x="0" y="463"/>
                  </a:lnTo>
                  <a:lnTo>
                    <a:pt x="107"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4" name="Freeform 45"/>
            <p:cNvSpPr>
              <a:spLocks/>
            </p:cNvSpPr>
            <p:nvPr/>
          </p:nvSpPr>
          <p:spPr bwMode="auto">
            <a:xfrm>
              <a:off x="5328677" y="2900649"/>
              <a:ext cx="111125" cy="625476"/>
            </a:xfrm>
            <a:custGeom>
              <a:avLst/>
              <a:gdLst>
                <a:gd name="T0" fmla="*/ 69 w 70"/>
                <a:gd name="T1" fmla="*/ 0 h 394"/>
                <a:gd name="T2" fmla="*/ 65 w 70"/>
                <a:gd name="T3" fmla="*/ 109 h 394"/>
                <a:gd name="T4" fmla="*/ 33 w 70"/>
                <a:gd name="T5" fmla="*/ 76 h 394"/>
                <a:gd name="T6" fmla="*/ 65 w 70"/>
                <a:gd name="T7" fmla="*/ 121 h 394"/>
                <a:gd name="T8" fmla="*/ 64 w 70"/>
                <a:gd name="T9" fmla="*/ 170 h 394"/>
                <a:gd name="T10" fmla="*/ 13 w 70"/>
                <a:gd name="T11" fmla="*/ 120 h 394"/>
                <a:gd name="T12" fmla="*/ 64 w 70"/>
                <a:gd name="T13" fmla="*/ 188 h 394"/>
                <a:gd name="T14" fmla="*/ 61 w 70"/>
                <a:gd name="T15" fmla="*/ 239 h 394"/>
                <a:gd name="T16" fmla="*/ 0 w 70"/>
                <a:gd name="T17" fmla="*/ 179 h 394"/>
                <a:gd name="T18" fmla="*/ 61 w 70"/>
                <a:gd name="T19" fmla="*/ 256 h 394"/>
                <a:gd name="T20" fmla="*/ 56 w 70"/>
                <a:gd name="T21" fmla="*/ 394 h 394"/>
                <a:gd name="T22" fmla="*/ 70 w 70"/>
                <a:gd name="T23" fmla="*/ 394 h 394"/>
                <a:gd name="T24" fmla="*/ 70 w 70"/>
                <a:gd name="T25" fmla="*/ 23 h 394"/>
                <a:gd name="T26" fmla="*/ 69 w 70"/>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4">
                  <a:moveTo>
                    <a:pt x="69" y="0"/>
                  </a:moveTo>
                  <a:lnTo>
                    <a:pt x="65" y="109"/>
                  </a:lnTo>
                  <a:lnTo>
                    <a:pt x="33" y="76"/>
                  </a:lnTo>
                  <a:lnTo>
                    <a:pt x="65" y="121"/>
                  </a:lnTo>
                  <a:lnTo>
                    <a:pt x="64" y="170"/>
                  </a:lnTo>
                  <a:lnTo>
                    <a:pt x="13" y="120"/>
                  </a:lnTo>
                  <a:lnTo>
                    <a:pt x="64" y="188"/>
                  </a:lnTo>
                  <a:lnTo>
                    <a:pt x="61" y="239"/>
                  </a:lnTo>
                  <a:lnTo>
                    <a:pt x="0" y="179"/>
                  </a:lnTo>
                  <a:lnTo>
                    <a:pt x="61" y="256"/>
                  </a:lnTo>
                  <a:lnTo>
                    <a:pt x="56" y="394"/>
                  </a:lnTo>
                  <a:lnTo>
                    <a:pt x="70" y="394"/>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5" name="Freeform 46"/>
            <p:cNvSpPr>
              <a:spLocks/>
            </p:cNvSpPr>
            <p:nvPr/>
          </p:nvSpPr>
          <p:spPr bwMode="auto">
            <a:xfrm>
              <a:off x="5439802" y="2937162"/>
              <a:ext cx="109538" cy="588963"/>
            </a:xfrm>
            <a:custGeom>
              <a:avLst/>
              <a:gdLst>
                <a:gd name="T0" fmla="*/ 6 w 69"/>
                <a:gd name="T1" fmla="*/ 235 h 371"/>
                <a:gd name="T2" fmla="*/ 69 w 69"/>
                <a:gd name="T3" fmla="*/ 156 h 371"/>
                <a:gd name="T4" fmla="*/ 6 w 69"/>
                <a:gd name="T5" fmla="*/ 217 h 371"/>
                <a:gd name="T6" fmla="*/ 4 w 69"/>
                <a:gd name="T7" fmla="*/ 166 h 371"/>
                <a:gd name="T8" fmla="*/ 56 w 69"/>
                <a:gd name="T9" fmla="*/ 97 h 371"/>
                <a:gd name="T10" fmla="*/ 4 w 69"/>
                <a:gd name="T11" fmla="*/ 148 h 371"/>
                <a:gd name="T12" fmla="*/ 3 w 69"/>
                <a:gd name="T13" fmla="*/ 97 h 371"/>
                <a:gd name="T14" fmla="*/ 34 w 69"/>
                <a:gd name="T15" fmla="*/ 52 h 371"/>
                <a:gd name="T16" fmla="*/ 3 w 69"/>
                <a:gd name="T17" fmla="*/ 86 h 371"/>
                <a:gd name="T18" fmla="*/ 0 w 69"/>
                <a:gd name="T19" fmla="*/ 0 h 371"/>
                <a:gd name="T20" fmla="*/ 0 w 69"/>
                <a:gd name="T21" fmla="*/ 371 h 371"/>
                <a:gd name="T22" fmla="*/ 11 w 69"/>
                <a:gd name="T23" fmla="*/ 371 h 371"/>
                <a:gd name="T24" fmla="*/ 6 w 69"/>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1">
                  <a:moveTo>
                    <a:pt x="6" y="235"/>
                  </a:moveTo>
                  <a:lnTo>
                    <a:pt x="69" y="156"/>
                  </a:lnTo>
                  <a:lnTo>
                    <a:pt x="6" y="217"/>
                  </a:lnTo>
                  <a:lnTo>
                    <a:pt x="4" y="166"/>
                  </a:lnTo>
                  <a:lnTo>
                    <a:pt x="56" y="97"/>
                  </a:lnTo>
                  <a:lnTo>
                    <a:pt x="4" y="148"/>
                  </a:lnTo>
                  <a:lnTo>
                    <a:pt x="3" y="97"/>
                  </a:lnTo>
                  <a:lnTo>
                    <a:pt x="34" y="52"/>
                  </a:lnTo>
                  <a:lnTo>
                    <a:pt x="3" y="86"/>
                  </a:lnTo>
                  <a:lnTo>
                    <a:pt x="0" y="0"/>
                  </a:lnTo>
                  <a:lnTo>
                    <a:pt x="0" y="371"/>
                  </a:lnTo>
                  <a:lnTo>
                    <a:pt x="11" y="371"/>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6" name="Freeform 47"/>
            <p:cNvSpPr>
              <a:spLocks/>
            </p:cNvSpPr>
            <p:nvPr/>
          </p:nvSpPr>
          <p:spPr bwMode="auto">
            <a:xfrm>
              <a:off x="5816039" y="2667286"/>
              <a:ext cx="134938" cy="587376"/>
            </a:xfrm>
            <a:custGeom>
              <a:avLst/>
              <a:gdLst>
                <a:gd name="T0" fmla="*/ 85 w 85"/>
                <a:gd name="T1" fmla="*/ 0 h 370"/>
                <a:gd name="T2" fmla="*/ 0 w 85"/>
                <a:gd name="T3" fmla="*/ 370 h 370"/>
                <a:gd name="T4" fmla="*/ 85 w 85"/>
                <a:gd name="T5" fmla="*/ 370 h 370"/>
                <a:gd name="T6" fmla="*/ 85 w 85"/>
                <a:gd name="T7" fmla="*/ 1 h 370"/>
                <a:gd name="T8" fmla="*/ 85 w 85"/>
                <a:gd name="T9" fmla="*/ 0 h 370"/>
              </a:gdLst>
              <a:ahLst/>
              <a:cxnLst>
                <a:cxn ang="0">
                  <a:pos x="T0" y="T1"/>
                </a:cxn>
                <a:cxn ang="0">
                  <a:pos x="T2" y="T3"/>
                </a:cxn>
                <a:cxn ang="0">
                  <a:pos x="T4" y="T5"/>
                </a:cxn>
                <a:cxn ang="0">
                  <a:pos x="T6" y="T7"/>
                </a:cxn>
                <a:cxn ang="0">
                  <a:pos x="T8" y="T9"/>
                </a:cxn>
              </a:cxnLst>
              <a:rect l="0" t="0" r="r" b="b"/>
              <a:pathLst>
                <a:path w="85" h="370">
                  <a:moveTo>
                    <a:pt x="85" y="0"/>
                  </a:moveTo>
                  <a:lnTo>
                    <a:pt x="0" y="370"/>
                  </a:lnTo>
                  <a:lnTo>
                    <a:pt x="85" y="370"/>
                  </a:lnTo>
                  <a:lnTo>
                    <a:pt x="85" y="1"/>
                  </a:lnTo>
                  <a:lnTo>
                    <a:pt x="85" y="0"/>
                  </a:lnTo>
                  <a:close/>
                </a:path>
              </a:pathLst>
            </a:custGeom>
            <a:solidFill>
              <a:srgbClr val="9EA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7" name="Freeform 48"/>
            <p:cNvSpPr>
              <a:spLocks/>
            </p:cNvSpPr>
            <p:nvPr/>
          </p:nvSpPr>
          <p:spPr bwMode="auto">
            <a:xfrm>
              <a:off x="5950977" y="2668874"/>
              <a:ext cx="134938" cy="585788"/>
            </a:xfrm>
            <a:custGeom>
              <a:avLst/>
              <a:gdLst>
                <a:gd name="T0" fmla="*/ 0 w 85"/>
                <a:gd name="T1" fmla="*/ 0 h 369"/>
                <a:gd name="T2" fmla="*/ 0 w 85"/>
                <a:gd name="T3" fmla="*/ 369 h 369"/>
                <a:gd name="T4" fmla="*/ 85 w 85"/>
                <a:gd name="T5" fmla="*/ 369 h 369"/>
                <a:gd name="T6" fmla="*/ 0 w 85"/>
                <a:gd name="T7" fmla="*/ 0 h 369"/>
              </a:gdLst>
              <a:ahLst/>
              <a:cxnLst>
                <a:cxn ang="0">
                  <a:pos x="T0" y="T1"/>
                </a:cxn>
                <a:cxn ang="0">
                  <a:pos x="T2" y="T3"/>
                </a:cxn>
                <a:cxn ang="0">
                  <a:pos x="T4" y="T5"/>
                </a:cxn>
                <a:cxn ang="0">
                  <a:pos x="T6" y="T7"/>
                </a:cxn>
              </a:cxnLst>
              <a:rect l="0" t="0" r="r" b="b"/>
              <a:pathLst>
                <a:path w="85" h="369">
                  <a:moveTo>
                    <a:pt x="0" y="0"/>
                  </a:moveTo>
                  <a:lnTo>
                    <a:pt x="0" y="369"/>
                  </a:lnTo>
                  <a:lnTo>
                    <a:pt x="85" y="369"/>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8" name="Freeform 49"/>
            <p:cNvSpPr>
              <a:spLocks/>
            </p:cNvSpPr>
            <p:nvPr/>
          </p:nvSpPr>
          <p:spPr bwMode="auto">
            <a:xfrm>
              <a:off x="5863664" y="2868899"/>
              <a:ext cx="87313" cy="498476"/>
            </a:xfrm>
            <a:custGeom>
              <a:avLst/>
              <a:gdLst>
                <a:gd name="T0" fmla="*/ 55 w 55"/>
                <a:gd name="T1" fmla="*/ 0 h 314"/>
                <a:gd name="T2" fmla="*/ 52 w 55"/>
                <a:gd name="T3" fmla="*/ 86 h 314"/>
                <a:gd name="T4" fmla="*/ 25 w 55"/>
                <a:gd name="T5" fmla="*/ 61 h 314"/>
                <a:gd name="T6" fmla="*/ 51 w 55"/>
                <a:gd name="T7" fmla="*/ 96 h 314"/>
                <a:gd name="T8" fmla="*/ 50 w 55"/>
                <a:gd name="T9" fmla="*/ 135 h 314"/>
                <a:gd name="T10" fmla="*/ 10 w 55"/>
                <a:gd name="T11" fmla="*/ 96 h 314"/>
                <a:gd name="T12" fmla="*/ 50 w 55"/>
                <a:gd name="T13" fmla="*/ 149 h 314"/>
                <a:gd name="T14" fmla="*/ 49 w 55"/>
                <a:gd name="T15" fmla="*/ 190 h 314"/>
                <a:gd name="T16" fmla="*/ 0 w 55"/>
                <a:gd name="T17" fmla="*/ 142 h 314"/>
                <a:gd name="T18" fmla="*/ 49 w 55"/>
                <a:gd name="T19" fmla="*/ 204 h 314"/>
                <a:gd name="T20" fmla="*/ 44 w 55"/>
                <a:gd name="T21" fmla="*/ 314 h 314"/>
                <a:gd name="T22" fmla="*/ 55 w 55"/>
                <a:gd name="T23" fmla="*/ 314 h 314"/>
                <a:gd name="T24" fmla="*/ 55 w 55"/>
                <a:gd name="T25" fmla="*/ 18 h 314"/>
                <a:gd name="T26" fmla="*/ 55 w 55"/>
                <a:gd name="T27"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314">
                  <a:moveTo>
                    <a:pt x="55" y="0"/>
                  </a:moveTo>
                  <a:lnTo>
                    <a:pt x="52" y="86"/>
                  </a:lnTo>
                  <a:lnTo>
                    <a:pt x="25" y="61"/>
                  </a:lnTo>
                  <a:lnTo>
                    <a:pt x="51" y="96"/>
                  </a:lnTo>
                  <a:lnTo>
                    <a:pt x="50" y="135"/>
                  </a:lnTo>
                  <a:lnTo>
                    <a:pt x="10" y="96"/>
                  </a:lnTo>
                  <a:lnTo>
                    <a:pt x="50" y="149"/>
                  </a:lnTo>
                  <a:lnTo>
                    <a:pt x="49" y="190"/>
                  </a:lnTo>
                  <a:lnTo>
                    <a:pt x="0" y="142"/>
                  </a:lnTo>
                  <a:lnTo>
                    <a:pt x="49" y="204"/>
                  </a:lnTo>
                  <a:lnTo>
                    <a:pt x="44" y="314"/>
                  </a:lnTo>
                  <a:lnTo>
                    <a:pt x="55" y="314"/>
                  </a:lnTo>
                  <a:lnTo>
                    <a:pt x="55" y="18"/>
                  </a:lnTo>
                  <a:lnTo>
                    <a:pt x="55" y="0"/>
                  </a:lnTo>
                  <a:close/>
                </a:path>
              </a:pathLst>
            </a:custGeom>
            <a:solidFill>
              <a:srgbClr val="422D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59" name="Freeform 50"/>
            <p:cNvSpPr>
              <a:spLocks/>
            </p:cNvSpPr>
            <p:nvPr/>
          </p:nvSpPr>
          <p:spPr bwMode="auto">
            <a:xfrm>
              <a:off x="5950977" y="2897474"/>
              <a:ext cx="87313" cy="469901"/>
            </a:xfrm>
            <a:custGeom>
              <a:avLst/>
              <a:gdLst>
                <a:gd name="T0" fmla="*/ 5 w 55"/>
                <a:gd name="T1" fmla="*/ 187 h 296"/>
                <a:gd name="T2" fmla="*/ 55 w 55"/>
                <a:gd name="T3" fmla="*/ 124 h 296"/>
                <a:gd name="T4" fmla="*/ 5 w 55"/>
                <a:gd name="T5" fmla="*/ 173 h 296"/>
                <a:gd name="T6" fmla="*/ 4 w 55"/>
                <a:gd name="T7" fmla="*/ 132 h 296"/>
                <a:gd name="T8" fmla="*/ 45 w 55"/>
                <a:gd name="T9" fmla="*/ 78 h 296"/>
                <a:gd name="T10" fmla="*/ 4 w 55"/>
                <a:gd name="T11" fmla="*/ 118 h 296"/>
                <a:gd name="T12" fmla="*/ 2 w 55"/>
                <a:gd name="T13" fmla="*/ 78 h 296"/>
                <a:gd name="T14" fmla="*/ 28 w 55"/>
                <a:gd name="T15" fmla="*/ 42 h 296"/>
                <a:gd name="T16" fmla="*/ 2 w 55"/>
                <a:gd name="T17" fmla="*/ 69 h 296"/>
                <a:gd name="T18" fmla="*/ 0 w 55"/>
                <a:gd name="T19" fmla="*/ 0 h 296"/>
                <a:gd name="T20" fmla="*/ 0 w 55"/>
                <a:gd name="T21" fmla="*/ 296 h 296"/>
                <a:gd name="T22" fmla="*/ 10 w 55"/>
                <a:gd name="T23" fmla="*/ 296 h 296"/>
                <a:gd name="T24" fmla="*/ 5 w 55"/>
                <a:gd name="T25" fmla="*/ 18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 h="296">
                  <a:moveTo>
                    <a:pt x="5" y="187"/>
                  </a:moveTo>
                  <a:lnTo>
                    <a:pt x="55" y="124"/>
                  </a:lnTo>
                  <a:lnTo>
                    <a:pt x="5" y="173"/>
                  </a:lnTo>
                  <a:lnTo>
                    <a:pt x="4" y="132"/>
                  </a:lnTo>
                  <a:lnTo>
                    <a:pt x="45" y="78"/>
                  </a:lnTo>
                  <a:lnTo>
                    <a:pt x="4" y="118"/>
                  </a:lnTo>
                  <a:lnTo>
                    <a:pt x="2" y="78"/>
                  </a:lnTo>
                  <a:lnTo>
                    <a:pt x="28" y="42"/>
                  </a:lnTo>
                  <a:lnTo>
                    <a:pt x="2" y="69"/>
                  </a:lnTo>
                  <a:lnTo>
                    <a:pt x="0" y="0"/>
                  </a:lnTo>
                  <a:lnTo>
                    <a:pt x="0" y="296"/>
                  </a:lnTo>
                  <a:lnTo>
                    <a:pt x="10" y="296"/>
                  </a:lnTo>
                  <a:lnTo>
                    <a:pt x="5" y="187"/>
                  </a:lnTo>
                  <a:close/>
                </a:path>
              </a:pathLst>
            </a:custGeom>
            <a:solidFill>
              <a:srgbClr val="301B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0" name="Freeform 51"/>
            <p:cNvSpPr>
              <a:spLocks/>
            </p:cNvSpPr>
            <p:nvPr/>
          </p:nvSpPr>
          <p:spPr bwMode="auto">
            <a:xfrm>
              <a:off x="4971489" y="2333911"/>
              <a:ext cx="168275" cy="735014"/>
            </a:xfrm>
            <a:custGeom>
              <a:avLst/>
              <a:gdLst>
                <a:gd name="T0" fmla="*/ 106 w 106"/>
                <a:gd name="T1" fmla="*/ 0 h 463"/>
                <a:gd name="T2" fmla="*/ 0 w 106"/>
                <a:gd name="T3" fmla="*/ 463 h 463"/>
                <a:gd name="T4" fmla="*/ 106 w 106"/>
                <a:gd name="T5" fmla="*/ 463 h 463"/>
                <a:gd name="T6" fmla="*/ 106 w 106"/>
                <a:gd name="T7" fmla="*/ 0 h 463"/>
                <a:gd name="T8" fmla="*/ 106 w 106"/>
                <a:gd name="T9" fmla="*/ 0 h 463"/>
              </a:gdLst>
              <a:ahLst/>
              <a:cxnLst>
                <a:cxn ang="0">
                  <a:pos x="T0" y="T1"/>
                </a:cxn>
                <a:cxn ang="0">
                  <a:pos x="T2" y="T3"/>
                </a:cxn>
                <a:cxn ang="0">
                  <a:pos x="T4" y="T5"/>
                </a:cxn>
                <a:cxn ang="0">
                  <a:pos x="T6" y="T7"/>
                </a:cxn>
                <a:cxn ang="0">
                  <a:pos x="T8" y="T9"/>
                </a:cxn>
              </a:cxnLst>
              <a:rect l="0" t="0" r="r" b="b"/>
              <a:pathLst>
                <a:path w="106" h="463">
                  <a:moveTo>
                    <a:pt x="106" y="0"/>
                  </a:moveTo>
                  <a:lnTo>
                    <a:pt x="0" y="463"/>
                  </a:lnTo>
                  <a:lnTo>
                    <a:pt x="106" y="463"/>
                  </a:lnTo>
                  <a:lnTo>
                    <a:pt x="106" y="0"/>
                  </a:lnTo>
                  <a:lnTo>
                    <a:pt x="106" y="0"/>
                  </a:lnTo>
                  <a:close/>
                </a:path>
              </a:pathLst>
            </a:custGeom>
            <a:solidFill>
              <a:srgbClr val="9EA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1" name="Freeform 52"/>
            <p:cNvSpPr>
              <a:spLocks/>
            </p:cNvSpPr>
            <p:nvPr/>
          </p:nvSpPr>
          <p:spPr bwMode="auto">
            <a:xfrm>
              <a:off x="5139764" y="2333911"/>
              <a:ext cx="171450" cy="735014"/>
            </a:xfrm>
            <a:custGeom>
              <a:avLst/>
              <a:gdLst>
                <a:gd name="T0" fmla="*/ 0 w 108"/>
                <a:gd name="T1" fmla="*/ 0 h 463"/>
                <a:gd name="T2" fmla="*/ 0 w 108"/>
                <a:gd name="T3" fmla="*/ 463 h 463"/>
                <a:gd name="T4" fmla="*/ 108 w 108"/>
                <a:gd name="T5" fmla="*/ 463 h 463"/>
                <a:gd name="T6" fmla="*/ 0 w 108"/>
                <a:gd name="T7" fmla="*/ 0 h 463"/>
              </a:gdLst>
              <a:ahLst/>
              <a:cxnLst>
                <a:cxn ang="0">
                  <a:pos x="T0" y="T1"/>
                </a:cxn>
                <a:cxn ang="0">
                  <a:pos x="T2" y="T3"/>
                </a:cxn>
                <a:cxn ang="0">
                  <a:pos x="T4" y="T5"/>
                </a:cxn>
                <a:cxn ang="0">
                  <a:pos x="T6" y="T7"/>
                </a:cxn>
              </a:cxnLst>
              <a:rect l="0" t="0" r="r" b="b"/>
              <a:pathLst>
                <a:path w="108" h="463">
                  <a:moveTo>
                    <a:pt x="0" y="0"/>
                  </a:moveTo>
                  <a:lnTo>
                    <a:pt x="0" y="463"/>
                  </a:lnTo>
                  <a:lnTo>
                    <a:pt x="108"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2" name="Freeform 53"/>
            <p:cNvSpPr>
              <a:spLocks/>
            </p:cNvSpPr>
            <p:nvPr/>
          </p:nvSpPr>
          <p:spPr bwMode="auto">
            <a:xfrm>
              <a:off x="5030227" y="2584736"/>
              <a:ext cx="109538" cy="625476"/>
            </a:xfrm>
            <a:custGeom>
              <a:avLst/>
              <a:gdLst>
                <a:gd name="T0" fmla="*/ 69 w 69"/>
                <a:gd name="T1" fmla="*/ 0 h 394"/>
                <a:gd name="T2" fmla="*/ 65 w 69"/>
                <a:gd name="T3" fmla="*/ 108 h 394"/>
                <a:gd name="T4" fmla="*/ 33 w 69"/>
                <a:gd name="T5" fmla="*/ 76 h 394"/>
                <a:gd name="T6" fmla="*/ 65 w 69"/>
                <a:gd name="T7" fmla="*/ 121 h 394"/>
                <a:gd name="T8" fmla="*/ 64 w 69"/>
                <a:gd name="T9" fmla="*/ 170 h 394"/>
                <a:gd name="T10" fmla="*/ 13 w 69"/>
                <a:gd name="T11" fmla="*/ 120 h 394"/>
                <a:gd name="T12" fmla="*/ 63 w 69"/>
                <a:gd name="T13" fmla="*/ 187 h 394"/>
                <a:gd name="T14" fmla="*/ 61 w 69"/>
                <a:gd name="T15" fmla="*/ 239 h 394"/>
                <a:gd name="T16" fmla="*/ 0 w 69"/>
                <a:gd name="T17" fmla="*/ 179 h 394"/>
                <a:gd name="T18" fmla="*/ 61 w 69"/>
                <a:gd name="T19" fmla="*/ 256 h 394"/>
                <a:gd name="T20" fmla="*/ 56 w 69"/>
                <a:gd name="T21" fmla="*/ 394 h 394"/>
                <a:gd name="T22" fmla="*/ 69 w 69"/>
                <a:gd name="T23" fmla="*/ 394 h 394"/>
                <a:gd name="T24" fmla="*/ 69 w 69"/>
                <a:gd name="T25" fmla="*/ 23 h 394"/>
                <a:gd name="T26" fmla="*/ 69 w 69"/>
                <a:gd name="T27" fmla="*/ 0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394">
                  <a:moveTo>
                    <a:pt x="69" y="0"/>
                  </a:moveTo>
                  <a:lnTo>
                    <a:pt x="65" y="108"/>
                  </a:lnTo>
                  <a:lnTo>
                    <a:pt x="33" y="76"/>
                  </a:lnTo>
                  <a:lnTo>
                    <a:pt x="65" y="121"/>
                  </a:lnTo>
                  <a:lnTo>
                    <a:pt x="64" y="170"/>
                  </a:lnTo>
                  <a:lnTo>
                    <a:pt x="13" y="120"/>
                  </a:lnTo>
                  <a:lnTo>
                    <a:pt x="63" y="187"/>
                  </a:lnTo>
                  <a:lnTo>
                    <a:pt x="61" y="239"/>
                  </a:lnTo>
                  <a:lnTo>
                    <a:pt x="0" y="179"/>
                  </a:lnTo>
                  <a:lnTo>
                    <a:pt x="61" y="256"/>
                  </a:lnTo>
                  <a:lnTo>
                    <a:pt x="56" y="394"/>
                  </a:lnTo>
                  <a:lnTo>
                    <a:pt x="69" y="394"/>
                  </a:lnTo>
                  <a:lnTo>
                    <a:pt x="69"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3" name="Freeform 54"/>
            <p:cNvSpPr>
              <a:spLocks/>
            </p:cNvSpPr>
            <p:nvPr/>
          </p:nvSpPr>
          <p:spPr bwMode="auto">
            <a:xfrm>
              <a:off x="5139764" y="2621249"/>
              <a:ext cx="111125" cy="588963"/>
            </a:xfrm>
            <a:custGeom>
              <a:avLst/>
              <a:gdLst>
                <a:gd name="T0" fmla="*/ 8 w 70"/>
                <a:gd name="T1" fmla="*/ 235 h 371"/>
                <a:gd name="T2" fmla="*/ 70 w 70"/>
                <a:gd name="T3" fmla="*/ 156 h 371"/>
                <a:gd name="T4" fmla="*/ 6 w 70"/>
                <a:gd name="T5" fmla="*/ 217 h 371"/>
                <a:gd name="T6" fmla="*/ 5 w 70"/>
                <a:gd name="T7" fmla="*/ 166 h 371"/>
                <a:gd name="T8" fmla="*/ 58 w 70"/>
                <a:gd name="T9" fmla="*/ 97 h 371"/>
                <a:gd name="T10" fmla="*/ 5 w 70"/>
                <a:gd name="T11" fmla="*/ 148 h 371"/>
                <a:gd name="T12" fmla="*/ 4 w 70"/>
                <a:gd name="T13" fmla="*/ 97 h 371"/>
                <a:gd name="T14" fmla="*/ 35 w 70"/>
                <a:gd name="T15" fmla="*/ 52 h 371"/>
                <a:gd name="T16" fmla="*/ 3 w 70"/>
                <a:gd name="T17" fmla="*/ 87 h 371"/>
                <a:gd name="T18" fmla="*/ 0 w 70"/>
                <a:gd name="T19" fmla="*/ 0 h 371"/>
                <a:gd name="T20" fmla="*/ 0 w 70"/>
                <a:gd name="T21" fmla="*/ 371 h 371"/>
                <a:gd name="T22" fmla="*/ 13 w 70"/>
                <a:gd name="T23" fmla="*/ 371 h 371"/>
                <a:gd name="T24" fmla="*/ 8 w 70"/>
                <a:gd name="T25" fmla="*/ 23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371">
                  <a:moveTo>
                    <a:pt x="8" y="235"/>
                  </a:moveTo>
                  <a:lnTo>
                    <a:pt x="70" y="156"/>
                  </a:lnTo>
                  <a:lnTo>
                    <a:pt x="6" y="217"/>
                  </a:lnTo>
                  <a:lnTo>
                    <a:pt x="5" y="166"/>
                  </a:lnTo>
                  <a:lnTo>
                    <a:pt x="58" y="97"/>
                  </a:lnTo>
                  <a:lnTo>
                    <a:pt x="5" y="148"/>
                  </a:lnTo>
                  <a:lnTo>
                    <a:pt x="4" y="97"/>
                  </a:lnTo>
                  <a:lnTo>
                    <a:pt x="35" y="52"/>
                  </a:lnTo>
                  <a:lnTo>
                    <a:pt x="3" y="87"/>
                  </a:lnTo>
                  <a:lnTo>
                    <a:pt x="0" y="0"/>
                  </a:lnTo>
                  <a:lnTo>
                    <a:pt x="0" y="371"/>
                  </a:lnTo>
                  <a:lnTo>
                    <a:pt x="13" y="371"/>
                  </a:lnTo>
                  <a:lnTo>
                    <a:pt x="8" y="235"/>
                  </a:lnTo>
                  <a:close/>
                </a:path>
              </a:pathLst>
            </a:custGeom>
            <a:solidFill>
              <a:srgbClr val="301B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4" name="Freeform 55"/>
            <p:cNvSpPr>
              <a:spLocks/>
            </p:cNvSpPr>
            <p:nvPr/>
          </p:nvSpPr>
          <p:spPr bwMode="auto">
            <a:xfrm>
              <a:off x="4511114" y="2264061"/>
              <a:ext cx="171450" cy="735014"/>
            </a:xfrm>
            <a:custGeom>
              <a:avLst/>
              <a:gdLst>
                <a:gd name="T0" fmla="*/ 108 w 108"/>
                <a:gd name="T1" fmla="*/ 0 h 463"/>
                <a:gd name="T2" fmla="*/ 0 w 108"/>
                <a:gd name="T3" fmla="*/ 463 h 463"/>
                <a:gd name="T4" fmla="*/ 108 w 108"/>
                <a:gd name="T5" fmla="*/ 463 h 463"/>
                <a:gd name="T6" fmla="*/ 108 w 108"/>
                <a:gd name="T7" fmla="*/ 0 h 463"/>
                <a:gd name="T8" fmla="*/ 108 w 108"/>
                <a:gd name="T9" fmla="*/ 0 h 463"/>
              </a:gdLst>
              <a:ahLst/>
              <a:cxnLst>
                <a:cxn ang="0">
                  <a:pos x="T0" y="T1"/>
                </a:cxn>
                <a:cxn ang="0">
                  <a:pos x="T2" y="T3"/>
                </a:cxn>
                <a:cxn ang="0">
                  <a:pos x="T4" y="T5"/>
                </a:cxn>
                <a:cxn ang="0">
                  <a:pos x="T6" y="T7"/>
                </a:cxn>
                <a:cxn ang="0">
                  <a:pos x="T8" y="T9"/>
                </a:cxn>
              </a:cxnLst>
              <a:rect l="0" t="0" r="r" b="b"/>
              <a:pathLst>
                <a:path w="108" h="463">
                  <a:moveTo>
                    <a:pt x="108" y="0"/>
                  </a:moveTo>
                  <a:lnTo>
                    <a:pt x="0" y="463"/>
                  </a:lnTo>
                  <a:lnTo>
                    <a:pt x="108" y="463"/>
                  </a:lnTo>
                  <a:lnTo>
                    <a:pt x="108" y="0"/>
                  </a:lnTo>
                  <a:lnTo>
                    <a:pt x="108" y="0"/>
                  </a:lnTo>
                  <a:close/>
                </a:path>
              </a:pathLst>
            </a:custGeom>
            <a:solidFill>
              <a:srgbClr val="9EA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5" name="Freeform 56"/>
            <p:cNvSpPr>
              <a:spLocks/>
            </p:cNvSpPr>
            <p:nvPr/>
          </p:nvSpPr>
          <p:spPr bwMode="auto">
            <a:xfrm>
              <a:off x="4682564" y="2264061"/>
              <a:ext cx="168275" cy="735014"/>
            </a:xfrm>
            <a:custGeom>
              <a:avLst/>
              <a:gdLst>
                <a:gd name="T0" fmla="*/ 0 w 106"/>
                <a:gd name="T1" fmla="*/ 0 h 463"/>
                <a:gd name="T2" fmla="*/ 0 w 106"/>
                <a:gd name="T3" fmla="*/ 463 h 463"/>
                <a:gd name="T4" fmla="*/ 106 w 106"/>
                <a:gd name="T5" fmla="*/ 463 h 463"/>
                <a:gd name="T6" fmla="*/ 0 w 106"/>
                <a:gd name="T7" fmla="*/ 0 h 463"/>
              </a:gdLst>
              <a:ahLst/>
              <a:cxnLst>
                <a:cxn ang="0">
                  <a:pos x="T0" y="T1"/>
                </a:cxn>
                <a:cxn ang="0">
                  <a:pos x="T2" y="T3"/>
                </a:cxn>
                <a:cxn ang="0">
                  <a:pos x="T4" y="T5"/>
                </a:cxn>
                <a:cxn ang="0">
                  <a:pos x="T6" y="T7"/>
                </a:cxn>
              </a:cxnLst>
              <a:rect l="0" t="0" r="r" b="b"/>
              <a:pathLst>
                <a:path w="106" h="463">
                  <a:moveTo>
                    <a:pt x="0" y="0"/>
                  </a:moveTo>
                  <a:lnTo>
                    <a:pt x="0" y="463"/>
                  </a:lnTo>
                  <a:lnTo>
                    <a:pt x="106" y="463"/>
                  </a:lnTo>
                  <a:lnTo>
                    <a:pt x="0" y="0"/>
                  </a:lnTo>
                  <a:close/>
                </a:path>
              </a:pathLst>
            </a:custGeom>
            <a:solidFill>
              <a:srgbClr val="8C92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6" name="Freeform 57"/>
            <p:cNvSpPr>
              <a:spLocks/>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close/>
                </a:path>
              </a:pathLst>
            </a:custGeom>
            <a:solidFill>
              <a:srgbClr val="422D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7" name="Freeform 58"/>
            <p:cNvSpPr>
              <a:spLocks/>
            </p:cNvSpPr>
            <p:nvPr/>
          </p:nvSpPr>
          <p:spPr bwMode="auto">
            <a:xfrm>
              <a:off x="4571439" y="2514886"/>
              <a:ext cx="111125" cy="623888"/>
            </a:xfrm>
            <a:custGeom>
              <a:avLst/>
              <a:gdLst>
                <a:gd name="T0" fmla="*/ 69 w 70"/>
                <a:gd name="T1" fmla="*/ 0 h 393"/>
                <a:gd name="T2" fmla="*/ 66 w 70"/>
                <a:gd name="T3" fmla="*/ 107 h 393"/>
                <a:gd name="T4" fmla="*/ 32 w 70"/>
                <a:gd name="T5" fmla="*/ 76 h 393"/>
                <a:gd name="T6" fmla="*/ 65 w 70"/>
                <a:gd name="T7" fmla="*/ 121 h 393"/>
                <a:gd name="T8" fmla="*/ 64 w 70"/>
                <a:gd name="T9" fmla="*/ 169 h 393"/>
                <a:gd name="T10" fmla="*/ 14 w 70"/>
                <a:gd name="T11" fmla="*/ 120 h 393"/>
                <a:gd name="T12" fmla="*/ 64 w 70"/>
                <a:gd name="T13" fmla="*/ 188 h 393"/>
                <a:gd name="T14" fmla="*/ 62 w 70"/>
                <a:gd name="T15" fmla="*/ 239 h 393"/>
                <a:gd name="T16" fmla="*/ 0 w 70"/>
                <a:gd name="T17" fmla="*/ 179 h 393"/>
                <a:gd name="T18" fmla="*/ 61 w 70"/>
                <a:gd name="T19" fmla="*/ 255 h 393"/>
                <a:gd name="T20" fmla="*/ 56 w 70"/>
                <a:gd name="T21" fmla="*/ 393 h 393"/>
                <a:gd name="T22" fmla="*/ 70 w 70"/>
                <a:gd name="T23" fmla="*/ 393 h 393"/>
                <a:gd name="T24" fmla="*/ 70 w 70"/>
                <a:gd name="T25" fmla="*/ 23 h 393"/>
                <a:gd name="T26" fmla="*/ 69 w 7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0" h="393">
                  <a:moveTo>
                    <a:pt x="69" y="0"/>
                  </a:moveTo>
                  <a:lnTo>
                    <a:pt x="66" y="107"/>
                  </a:lnTo>
                  <a:lnTo>
                    <a:pt x="32" y="76"/>
                  </a:lnTo>
                  <a:lnTo>
                    <a:pt x="65" y="121"/>
                  </a:lnTo>
                  <a:lnTo>
                    <a:pt x="64" y="169"/>
                  </a:lnTo>
                  <a:lnTo>
                    <a:pt x="14" y="120"/>
                  </a:lnTo>
                  <a:lnTo>
                    <a:pt x="64" y="188"/>
                  </a:lnTo>
                  <a:lnTo>
                    <a:pt x="62" y="239"/>
                  </a:lnTo>
                  <a:lnTo>
                    <a:pt x="0" y="179"/>
                  </a:lnTo>
                  <a:lnTo>
                    <a:pt x="61" y="255"/>
                  </a:lnTo>
                  <a:lnTo>
                    <a:pt x="56" y="393"/>
                  </a:lnTo>
                  <a:lnTo>
                    <a:pt x="70" y="393"/>
                  </a:lnTo>
                  <a:lnTo>
                    <a:pt x="70" y="23"/>
                  </a:lnTo>
                  <a:lnTo>
                    <a:pt x="6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8" name="Freeform 59"/>
            <p:cNvSpPr>
              <a:spLocks/>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close/>
                </a:path>
              </a:pathLst>
            </a:custGeom>
            <a:solidFill>
              <a:srgbClr val="301B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69" name="Freeform 60"/>
            <p:cNvSpPr>
              <a:spLocks/>
            </p:cNvSpPr>
            <p:nvPr/>
          </p:nvSpPr>
          <p:spPr bwMode="auto">
            <a:xfrm>
              <a:off x="4682564" y="2551399"/>
              <a:ext cx="109538" cy="587376"/>
            </a:xfrm>
            <a:custGeom>
              <a:avLst/>
              <a:gdLst>
                <a:gd name="T0" fmla="*/ 6 w 69"/>
                <a:gd name="T1" fmla="*/ 235 h 370"/>
                <a:gd name="T2" fmla="*/ 69 w 69"/>
                <a:gd name="T3" fmla="*/ 156 h 370"/>
                <a:gd name="T4" fmla="*/ 6 w 69"/>
                <a:gd name="T5" fmla="*/ 216 h 370"/>
                <a:gd name="T6" fmla="*/ 5 w 69"/>
                <a:gd name="T7" fmla="*/ 166 h 370"/>
                <a:gd name="T8" fmla="*/ 56 w 69"/>
                <a:gd name="T9" fmla="*/ 97 h 370"/>
                <a:gd name="T10" fmla="*/ 4 w 69"/>
                <a:gd name="T11" fmla="*/ 147 h 370"/>
                <a:gd name="T12" fmla="*/ 2 w 69"/>
                <a:gd name="T13" fmla="*/ 97 h 370"/>
                <a:gd name="T14" fmla="*/ 35 w 69"/>
                <a:gd name="T15" fmla="*/ 52 h 370"/>
                <a:gd name="T16" fmla="*/ 2 w 69"/>
                <a:gd name="T17" fmla="*/ 86 h 370"/>
                <a:gd name="T18" fmla="*/ 0 w 69"/>
                <a:gd name="T19" fmla="*/ 0 h 370"/>
                <a:gd name="T20" fmla="*/ 0 w 69"/>
                <a:gd name="T21" fmla="*/ 370 h 370"/>
                <a:gd name="T22" fmla="*/ 12 w 69"/>
                <a:gd name="T23" fmla="*/ 370 h 370"/>
                <a:gd name="T24" fmla="*/ 6 w 69"/>
                <a:gd name="T25" fmla="*/ 235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 h="370">
                  <a:moveTo>
                    <a:pt x="6" y="235"/>
                  </a:moveTo>
                  <a:lnTo>
                    <a:pt x="69" y="156"/>
                  </a:lnTo>
                  <a:lnTo>
                    <a:pt x="6" y="216"/>
                  </a:lnTo>
                  <a:lnTo>
                    <a:pt x="5" y="166"/>
                  </a:lnTo>
                  <a:lnTo>
                    <a:pt x="56" y="97"/>
                  </a:lnTo>
                  <a:lnTo>
                    <a:pt x="4" y="147"/>
                  </a:lnTo>
                  <a:lnTo>
                    <a:pt x="2" y="97"/>
                  </a:lnTo>
                  <a:lnTo>
                    <a:pt x="35" y="52"/>
                  </a:lnTo>
                  <a:lnTo>
                    <a:pt x="2" y="86"/>
                  </a:lnTo>
                  <a:lnTo>
                    <a:pt x="0" y="0"/>
                  </a:lnTo>
                  <a:lnTo>
                    <a:pt x="0" y="370"/>
                  </a:lnTo>
                  <a:lnTo>
                    <a:pt x="12" y="370"/>
                  </a:lnTo>
                  <a:lnTo>
                    <a:pt x="6" y="2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0" name="Freeform 61"/>
            <p:cNvSpPr>
              <a:spLocks/>
            </p:cNvSpPr>
            <p:nvPr/>
          </p:nvSpPr>
          <p:spPr bwMode="auto">
            <a:xfrm>
              <a:off x="6050989" y="2903824"/>
              <a:ext cx="758825" cy="706439"/>
            </a:xfrm>
            <a:custGeom>
              <a:avLst/>
              <a:gdLst>
                <a:gd name="T0" fmla="*/ 349 w 382"/>
                <a:gd name="T1" fmla="*/ 0 h 355"/>
                <a:gd name="T2" fmla="*/ 0 w 382"/>
                <a:gd name="T3" fmla="*/ 354 h 355"/>
                <a:gd name="T4" fmla="*/ 141 w 382"/>
                <a:gd name="T5" fmla="*/ 355 h 355"/>
                <a:gd name="T6" fmla="*/ 382 w 382"/>
                <a:gd name="T7" fmla="*/ 22 h 355"/>
                <a:gd name="T8" fmla="*/ 349 w 382"/>
                <a:gd name="T9" fmla="*/ 0 h 355"/>
              </a:gdLst>
              <a:ahLst/>
              <a:cxnLst>
                <a:cxn ang="0">
                  <a:pos x="T0" y="T1"/>
                </a:cxn>
                <a:cxn ang="0">
                  <a:pos x="T2" y="T3"/>
                </a:cxn>
                <a:cxn ang="0">
                  <a:pos x="T4" y="T5"/>
                </a:cxn>
                <a:cxn ang="0">
                  <a:pos x="T6" y="T7"/>
                </a:cxn>
                <a:cxn ang="0">
                  <a:pos x="T8" y="T9"/>
                </a:cxn>
              </a:cxnLst>
              <a:rect l="0" t="0" r="r" b="b"/>
              <a:pathLst>
                <a:path w="382" h="355">
                  <a:moveTo>
                    <a:pt x="349" y="0"/>
                  </a:moveTo>
                  <a:cubicBezTo>
                    <a:pt x="215" y="26"/>
                    <a:pt x="57" y="193"/>
                    <a:pt x="0" y="354"/>
                  </a:cubicBezTo>
                  <a:cubicBezTo>
                    <a:pt x="141" y="355"/>
                    <a:pt x="141" y="355"/>
                    <a:pt x="141" y="355"/>
                  </a:cubicBezTo>
                  <a:cubicBezTo>
                    <a:pt x="189" y="220"/>
                    <a:pt x="260" y="100"/>
                    <a:pt x="382" y="22"/>
                  </a:cubicBezTo>
                  <a:cubicBezTo>
                    <a:pt x="365" y="11"/>
                    <a:pt x="367" y="12"/>
                    <a:pt x="349" y="0"/>
                  </a:cubicBezTo>
                  <a:close/>
                </a:path>
              </a:pathLst>
            </a:custGeom>
            <a:solidFill>
              <a:srgbClr val="318B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1" name="Freeform 62"/>
            <p:cNvSpPr>
              <a:spLocks/>
            </p:cNvSpPr>
            <p:nvPr/>
          </p:nvSpPr>
          <p:spPr bwMode="auto">
            <a:xfrm>
              <a:off x="1904439" y="2935574"/>
              <a:ext cx="3789363" cy="769939"/>
            </a:xfrm>
            <a:custGeom>
              <a:avLst/>
              <a:gdLst>
                <a:gd name="T0" fmla="*/ 1906 w 1906"/>
                <a:gd name="T1" fmla="*/ 387 h 387"/>
                <a:gd name="T2" fmla="*/ 0 w 1906"/>
                <a:gd name="T3" fmla="*/ 387 h 387"/>
                <a:gd name="T4" fmla="*/ 953 w 1906"/>
                <a:gd name="T5" fmla="*/ 0 h 387"/>
                <a:gd name="T6" fmla="*/ 1906 w 1906"/>
                <a:gd name="T7" fmla="*/ 387 h 387"/>
              </a:gdLst>
              <a:ahLst/>
              <a:cxnLst>
                <a:cxn ang="0">
                  <a:pos x="T0" y="T1"/>
                </a:cxn>
                <a:cxn ang="0">
                  <a:pos x="T2" y="T3"/>
                </a:cxn>
                <a:cxn ang="0">
                  <a:pos x="T4" y="T5"/>
                </a:cxn>
                <a:cxn ang="0">
                  <a:pos x="T6" y="T7"/>
                </a:cxn>
              </a:cxnLst>
              <a:rect l="0" t="0" r="r" b="b"/>
              <a:pathLst>
                <a:path w="1906" h="387">
                  <a:moveTo>
                    <a:pt x="1906" y="387"/>
                  </a:moveTo>
                  <a:cubicBezTo>
                    <a:pt x="0" y="387"/>
                    <a:pt x="0" y="387"/>
                    <a:pt x="0" y="387"/>
                  </a:cubicBezTo>
                  <a:cubicBezTo>
                    <a:pt x="0" y="387"/>
                    <a:pt x="427" y="0"/>
                    <a:pt x="953" y="0"/>
                  </a:cubicBezTo>
                  <a:cubicBezTo>
                    <a:pt x="1480" y="0"/>
                    <a:pt x="1906" y="387"/>
                    <a:pt x="1906" y="387"/>
                  </a:cubicBezTo>
                </a:path>
              </a:pathLst>
            </a:custGeom>
            <a:solidFill>
              <a:srgbClr val="C7CB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2" name="Freeform 63"/>
            <p:cNvSpPr>
              <a:spLocks/>
            </p:cNvSpPr>
            <p:nvPr/>
          </p:nvSpPr>
          <p:spPr bwMode="auto">
            <a:xfrm>
              <a:off x="1904439" y="2937162"/>
              <a:ext cx="1811338" cy="768351"/>
            </a:xfrm>
            <a:custGeom>
              <a:avLst/>
              <a:gdLst>
                <a:gd name="T0" fmla="*/ 911 w 911"/>
                <a:gd name="T1" fmla="*/ 0 h 386"/>
                <a:gd name="T2" fmla="*/ 0 w 911"/>
                <a:gd name="T3" fmla="*/ 386 h 386"/>
                <a:gd name="T4" fmla="*/ 598 w 911"/>
                <a:gd name="T5" fmla="*/ 386 h 386"/>
                <a:gd name="T6" fmla="*/ 688 w 911"/>
                <a:gd name="T7" fmla="*/ 223 h 386"/>
                <a:gd name="T8" fmla="*/ 911 w 911"/>
                <a:gd name="T9" fmla="*/ 0 h 386"/>
              </a:gdLst>
              <a:ahLst/>
              <a:cxnLst>
                <a:cxn ang="0">
                  <a:pos x="T0" y="T1"/>
                </a:cxn>
                <a:cxn ang="0">
                  <a:pos x="T2" y="T3"/>
                </a:cxn>
                <a:cxn ang="0">
                  <a:pos x="T4" y="T5"/>
                </a:cxn>
                <a:cxn ang="0">
                  <a:pos x="T6" y="T7"/>
                </a:cxn>
                <a:cxn ang="0">
                  <a:pos x="T8" y="T9"/>
                </a:cxn>
              </a:cxnLst>
              <a:rect l="0" t="0" r="r" b="b"/>
              <a:pathLst>
                <a:path w="911" h="386">
                  <a:moveTo>
                    <a:pt x="911" y="0"/>
                  </a:moveTo>
                  <a:cubicBezTo>
                    <a:pt x="404" y="19"/>
                    <a:pt x="0" y="386"/>
                    <a:pt x="0" y="386"/>
                  </a:cubicBezTo>
                  <a:cubicBezTo>
                    <a:pt x="598" y="386"/>
                    <a:pt x="598" y="386"/>
                    <a:pt x="598" y="386"/>
                  </a:cubicBezTo>
                  <a:cubicBezTo>
                    <a:pt x="623" y="330"/>
                    <a:pt x="653" y="276"/>
                    <a:pt x="688" y="223"/>
                  </a:cubicBezTo>
                  <a:cubicBezTo>
                    <a:pt x="750" y="133"/>
                    <a:pt x="825" y="60"/>
                    <a:pt x="911" y="0"/>
                  </a:cubicBezTo>
                  <a:close/>
                </a:path>
              </a:pathLst>
            </a:custGeom>
            <a:solidFill>
              <a:srgbClr val="0847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3" name="Freeform 64"/>
            <p:cNvSpPr>
              <a:spLocks/>
            </p:cNvSpPr>
            <p:nvPr/>
          </p:nvSpPr>
          <p:spPr bwMode="auto">
            <a:xfrm>
              <a:off x="3093477" y="2935574"/>
              <a:ext cx="1911350" cy="769939"/>
            </a:xfrm>
            <a:custGeom>
              <a:avLst/>
              <a:gdLst>
                <a:gd name="T0" fmla="*/ 961 w 961"/>
                <a:gd name="T1" fmla="*/ 157 h 387"/>
                <a:gd name="T2" fmla="*/ 355 w 961"/>
                <a:gd name="T3" fmla="*/ 0 h 387"/>
                <a:gd name="T4" fmla="*/ 313 w 961"/>
                <a:gd name="T5" fmla="*/ 1 h 387"/>
                <a:gd name="T6" fmla="*/ 90 w 961"/>
                <a:gd name="T7" fmla="*/ 224 h 387"/>
                <a:gd name="T8" fmla="*/ 0 w 961"/>
                <a:gd name="T9" fmla="*/ 387 h 387"/>
                <a:gd name="T10" fmla="*/ 805 w 961"/>
                <a:gd name="T11" fmla="*/ 387 h 387"/>
                <a:gd name="T12" fmla="*/ 961 w 961"/>
                <a:gd name="T13" fmla="*/ 157 h 387"/>
              </a:gdLst>
              <a:ahLst/>
              <a:cxnLst>
                <a:cxn ang="0">
                  <a:pos x="T0" y="T1"/>
                </a:cxn>
                <a:cxn ang="0">
                  <a:pos x="T2" y="T3"/>
                </a:cxn>
                <a:cxn ang="0">
                  <a:pos x="T4" y="T5"/>
                </a:cxn>
                <a:cxn ang="0">
                  <a:pos x="T6" y="T7"/>
                </a:cxn>
                <a:cxn ang="0">
                  <a:pos x="T8" y="T9"/>
                </a:cxn>
                <a:cxn ang="0">
                  <a:pos x="T10" y="T11"/>
                </a:cxn>
                <a:cxn ang="0">
                  <a:pos x="T12" y="T13"/>
                </a:cxn>
              </a:cxnLst>
              <a:rect l="0" t="0" r="r" b="b"/>
              <a:pathLst>
                <a:path w="961" h="387">
                  <a:moveTo>
                    <a:pt x="961" y="157"/>
                  </a:moveTo>
                  <a:cubicBezTo>
                    <a:pt x="796" y="73"/>
                    <a:pt x="585" y="0"/>
                    <a:pt x="355" y="0"/>
                  </a:cubicBezTo>
                  <a:cubicBezTo>
                    <a:pt x="341" y="0"/>
                    <a:pt x="327" y="0"/>
                    <a:pt x="313" y="1"/>
                  </a:cubicBezTo>
                  <a:cubicBezTo>
                    <a:pt x="227" y="61"/>
                    <a:pt x="152" y="134"/>
                    <a:pt x="90" y="224"/>
                  </a:cubicBezTo>
                  <a:cubicBezTo>
                    <a:pt x="55" y="277"/>
                    <a:pt x="25" y="331"/>
                    <a:pt x="0" y="387"/>
                  </a:cubicBezTo>
                  <a:cubicBezTo>
                    <a:pt x="805" y="387"/>
                    <a:pt x="805" y="387"/>
                    <a:pt x="805" y="387"/>
                  </a:cubicBezTo>
                  <a:cubicBezTo>
                    <a:pt x="838" y="296"/>
                    <a:pt x="880" y="209"/>
                    <a:pt x="961" y="157"/>
                  </a:cubicBezTo>
                </a:path>
              </a:pathLst>
            </a:custGeom>
            <a:solidFill>
              <a:srgbClr val="754C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4" name="Freeform 65"/>
            <p:cNvSpPr>
              <a:spLocks/>
            </p:cNvSpPr>
            <p:nvPr/>
          </p:nvSpPr>
          <p:spPr bwMode="auto">
            <a:xfrm>
              <a:off x="4693677" y="3248312"/>
              <a:ext cx="1000125" cy="457201"/>
            </a:xfrm>
            <a:custGeom>
              <a:avLst/>
              <a:gdLst>
                <a:gd name="T0" fmla="*/ 156 w 503"/>
                <a:gd name="T1" fmla="*/ 0 h 230"/>
                <a:gd name="T2" fmla="*/ 0 w 503"/>
                <a:gd name="T3" fmla="*/ 230 h 230"/>
                <a:gd name="T4" fmla="*/ 503 w 503"/>
                <a:gd name="T5" fmla="*/ 230 h 230"/>
                <a:gd name="T6" fmla="*/ 156 w 503"/>
                <a:gd name="T7" fmla="*/ 0 h 230"/>
              </a:gdLst>
              <a:ahLst/>
              <a:cxnLst>
                <a:cxn ang="0">
                  <a:pos x="T0" y="T1"/>
                </a:cxn>
                <a:cxn ang="0">
                  <a:pos x="T2" y="T3"/>
                </a:cxn>
                <a:cxn ang="0">
                  <a:pos x="T4" y="T5"/>
                </a:cxn>
                <a:cxn ang="0">
                  <a:pos x="T6" y="T7"/>
                </a:cxn>
              </a:cxnLst>
              <a:rect l="0" t="0" r="r" b="b"/>
              <a:pathLst>
                <a:path w="503" h="230">
                  <a:moveTo>
                    <a:pt x="156" y="0"/>
                  </a:moveTo>
                  <a:cubicBezTo>
                    <a:pt x="75" y="52"/>
                    <a:pt x="33" y="139"/>
                    <a:pt x="0" y="230"/>
                  </a:cubicBezTo>
                  <a:cubicBezTo>
                    <a:pt x="503" y="230"/>
                    <a:pt x="503" y="230"/>
                    <a:pt x="503" y="230"/>
                  </a:cubicBezTo>
                  <a:cubicBezTo>
                    <a:pt x="503" y="230"/>
                    <a:pt x="368" y="107"/>
                    <a:pt x="156" y="0"/>
                  </a:cubicBezTo>
                  <a:close/>
                </a:path>
              </a:pathLst>
            </a:custGeom>
            <a:solidFill>
              <a:srgbClr val="0847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5" name="Freeform 66"/>
            <p:cNvSpPr>
              <a:spLocks/>
            </p:cNvSpPr>
            <p:nvPr/>
          </p:nvSpPr>
          <p:spPr bwMode="auto">
            <a:xfrm>
              <a:off x="4476189" y="3191162"/>
              <a:ext cx="420688" cy="514351"/>
            </a:xfrm>
            <a:custGeom>
              <a:avLst/>
              <a:gdLst>
                <a:gd name="T0" fmla="*/ 206 w 212"/>
                <a:gd name="T1" fmla="*/ 0 h 259"/>
                <a:gd name="T2" fmla="*/ 192 w 212"/>
                <a:gd name="T3" fmla="*/ 6 h 259"/>
                <a:gd name="T4" fmla="*/ 172 w 212"/>
                <a:gd name="T5" fmla="*/ 17 h 259"/>
                <a:gd name="T6" fmla="*/ 147 w 212"/>
                <a:gd name="T7" fmla="*/ 33 h 259"/>
                <a:gd name="T8" fmla="*/ 120 w 212"/>
                <a:gd name="T9" fmla="*/ 55 h 259"/>
                <a:gd name="T10" fmla="*/ 92 w 212"/>
                <a:gd name="T11" fmla="*/ 83 h 259"/>
                <a:gd name="T12" fmla="*/ 85 w 212"/>
                <a:gd name="T13" fmla="*/ 91 h 259"/>
                <a:gd name="T14" fmla="*/ 78 w 212"/>
                <a:gd name="T15" fmla="*/ 99 h 259"/>
                <a:gd name="T16" fmla="*/ 65 w 212"/>
                <a:gd name="T17" fmla="*/ 117 h 259"/>
                <a:gd name="T18" fmla="*/ 53 w 212"/>
                <a:gd name="T19" fmla="*/ 135 h 259"/>
                <a:gd name="T20" fmla="*/ 42 w 212"/>
                <a:gd name="T21" fmla="*/ 154 h 259"/>
                <a:gd name="T22" fmla="*/ 32 w 212"/>
                <a:gd name="T23" fmla="*/ 173 h 259"/>
                <a:gd name="T24" fmla="*/ 22 w 212"/>
                <a:gd name="T25" fmla="*/ 193 h 259"/>
                <a:gd name="T26" fmla="*/ 13 w 212"/>
                <a:gd name="T27" fmla="*/ 213 h 259"/>
                <a:gd name="T28" fmla="*/ 6 w 212"/>
                <a:gd name="T29" fmla="*/ 233 h 259"/>
                <a:gd name="T30" fmla="*/ 1 w 212"/>
                <a:gd name="T31" fmla="*/ 252 h 259"/>
                <a:gd name="T32" fmla="*/ 0 w 212"/>
                <a:gd name="T33" fmla="*/ 259 h 259"/>
                <a:gd name="T34" fmla="*/ 46 w 212"/>
                <a:gd name="T35" fmla="*/ 259 h 259"/>
                <a:gd name="T36" fmla="*/ 50 w 212"/>
                <a:gd name="T37" fmla="*/ 246 h 259"/>
                <a:gd name="T38" fmla="*/ 55 w 212"/>
                <a:gd name="T39" fmla="*/ 227 h 259"/>
                <a:gd name="T40" fmla="*/ 60 w 212"/>
                <a:gd name="T41" fmla="*/ 208 h 259"/>
                <a:gd name="T42" fmla="*/ 74 w 212"/>
                <a:gd name="T43" fmla="*/ 170 h 259"/>
                <a:gd name="T44" fmla="*/ 82 w 212"/>
                <a:gd name="T45" fmla="*/ 151 h 259"/>
                <a:gd name="T46" fmla="*/ 92 w 212"/>
                <a:gd name="T47" fmla="*/ 133 h 259"/>
                <a:gd name="T48" fmla="*/ 102 w 212"/>
                <a:gd name="T49" fmla="*/ 116 h 259"/>
                <a:gd name="T50" fmla="*/ 107 w 212"/>
                <a:gd name="T51" fmla="*/ 107 h 259"/>
                <a:gd name="T52" fmla="*/ 112 w 212"/>
                <a:gd name="T53" fmla="*/ 99 h 259"/>
                <a:gd name="T54" fmla="*/ 123 w 212"/>
                <a:gd name="T55" fmla="*/ 84 h 259"/>
                <a:gd name="T56" fmla="*/ 135 w 212"/>
                <a:gd name="T57" fmla="*/ 70 h 259"/>
                <a:gd name="T58" fmla="*/ 157 w 212"/>
                <a:gd name="T59" fmla="*/ 45 h 259"/>
                <a:gd name="T60" fmla="*/ 178 w 212"/>
                <a:gd name="T61" fmla="*/ 26 h 259"/>
                <a:gd name="T62" fmla="*/ 196 w 212"/>
                <a:gd name="T63" fmla="*/ 13 h 259"/>
                <a:gd name="T64" fmla="*/ 212 w 212"/>
                <a:gd name="T65" fmla="*/ 3 h 259"/>
                <a:gd name="T66" fmla="*/ 212 w 212"/>
                <a:gd name="T67" fmla="*/ 3 h 259"/>
                <a:gd name="T68" fmla="*/ 206 w 212"/>
                <a:gd name="T6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2" h="259">
                  <a:moveTo>
                    <a:pt x="206" y="0"/>
                  </a:moveTo>
                  <a:cubicBezTo>
                    <a:pt x="203" y="1"/>
                    <a:pt x="198" y="3"/>
                    <a:pt x="192" y="6"/>
                  </a:cubicBezTo>
                  <a:cubicBezTo>
                    <a:pt x="186" y="9"/>
                    <a:pt x="179" y="12"/>
                    <a:pt x="172" y="17"/>
                  </a:cubicBezTo>
                  <a:cubicBezTo>
                    <a:pt x="164" y="21"/>
                    <a:pt x="156" y="27"/>
                    <a:pt x="147" y="33"/>
                  </a:cubicBezTo>
                  <a:cubicBezTo>
                    <a:pt x="138" y="40"/>
                    <a:pt x="129" y="47"/>
                    <a:pt x="120" y="55"/>
                  </a:cubicBezTo>
                  <a:cubicBezTo>
                    <a:pt x="110" y="64"/>
                    <a:pt x="101" y="73"/>
                    <a:pt x="92" y="83"/>
                  </a:cubicBezTo>
                  <a:cubicBezTo>
                    <a:pt x="90" y="86"/>
                    <a:pt x="87" y="89"/>
                    <a:pt x="85" y="91"/>
                  </a:cubicBezTo>
                  <a:cubicBezTo>
                    <a:pt x="83" y="94"/>
                    <a:pt x="81" y="97"/>
                    <a:pt x="78" y="99"/>
                  </a:cubicBezTo>
                  <a:cubicBezTo>
                    <a:pt x="74" y="105"/>
                    <a:pt x="70" y="111"/>
                    <a:pt x="65" y="117"/>
                  </a:cubicBezTo>
                  <a:cubicBezTo>
                    <a:pt x="61" y="123"/>
                    <a:pt x="57" y="129"/>
                    <a:pt x="53" y="135"/>
                  </a:cubicBezTo>
                  <a:cubicBezTo>
                    <a:pt x="50" y="141"/>
                    <a:pt x="46" y="147"/>
                    <a:pt x="42" y="154"/>
                  </a:cubicBezTo>
                  <a:cubicBezTo>
                    <a:pt x="39" y="160"/>
                    <a:pt x="35" y="167"/>
                    <a:pt x="32" y="173"/>
                  </a:cubicBezTo>
                  <a:cubicBezTo>
                    <a:pt x="28" y="180"/>
                    <a:pt x="25" y="186"/>
                    <a:pt x="22" y="193"/>
                  </a:cubicBezTo>
                  <a:cubicBezTo>
                    <a:pt x="19" y="200"/>
                    <a:pt x="16" y="206"/>
                    <a:pt x="13" y="213"/>
                  </a:cubicBezTo>
                  <a:cubicBezTo>
                    <a:pt x="10" y="219"/>
                    <a:pt x="8" y="226"/>
                    <a:pt x="6" y="233"/>
                  </a:cubicBezTo>
                  <a:cubicBezTo>
                    <a:pt x="4" y="239"/>
                    <a:pt x="2" y="246"/>
                    <a:pt x="1" y="252"/>
                  </a:cubicBezTo>
                  <a:cubicBezTo>
                    <a:pt x="1" y="255"/>
                    <a:pt x="0" y="257"/>
                    <a:pt x="0" y="259"/>
                  </a:cubicBezTo>
                  <a:cubicBezTo>
                    <a:pt x="46" y="259"/>
                    <a:pt x="46" y="259"/>
                    <a:pt x="46" y="259"/>
                  </a:cubicBezTo>
                  <a:cubicBezTo>
                    <a:pt x="47" y="254"/>
                    <a:pt x="49" y="250"/>
                    <a:pt x="50" y="246"/>
                  </a:cubicBezTo>
                  <a:cubicBezTo>
                    <a:pt x="52" y="239"/>
                    <a:pt x="54" y="233"/>
                    <a:pt x="55" y="227"/>
                  </a:cubicBezTo>
                  <a:cubicBezTo>
                    <a:pt x="57" y="221"/>
                    <a:pt x="58" y="214"/>
                    <a:pt x="60" y="208"/>
                  </a:cubicBezTo>
                  <a:cubicBezTo>
                    <a:pt x="64" y="195"/>
                    <a:pt x="68" y="182"/>
                    <a:pt x="74" y="170"/>
                  </a:cubicBezTo>
                  <a:cubicBezTo>
                    <a:pt x="76" y="163"/>
                    <a:pt x="79" y="157"/>
                    <a:pt x="82" y="151"/>
                  </a:cubicBezTo>
                  <a:cubicBezTo>
                    <a:pt x="85" y="145"/>
                    <a:pt x="88" y="139"/>
                    <a:pt x="92" y="133"/>
                  </a:cubicBezTo>
                  <a:cubicBezTo>
                    <a:pt x="95" y="127"/>
                    <a:pt x="98" y="121"/>
                    <a:pt x="102" y="116"/>
                  </a:cubicBezTo>
                  <a:cubicBezTo>
                    <a:pt x="103" y="113"/>
                    <a:pt x="105" y="110"/>
                    <a:pt x="107" y="107"/>
                  </a:cubicBezTo>
                  <a:cubicBezTo>
                    <a:pt x="109" y="105"/>
                    <a:pt x="110" y="102"/>
                    <a:pt x="112" y="99"/>
                  </a:cubicBezTo>
                  <a:cubicBezTo>
                    <a:pt x="116" y="94"/>
                    <a:pt x="120" y="89"/>
                    <a:pt x="123" y="84"/>
                  </a:cubicBezTo>
                  <a:cubicBezTo>
                    <a:pt x="127" y="79"/>
                    <a:pt x="131" y="74"/>
                    <a:pt x="135" y="70"/>
                  </a:cubicBezTo>
                  <a:cubicBezTo>
                    <a:pt x="142" y="61"/>
                    <a:pt x="150" y="53"/>
                    <a:pt x="157" y="45"/>
                  </a:cubicBezTo>
                  <a:cubicBezTo>
                    <a:pt x="165" y="38"/>
                    <a:pt x="172" y="32"/>
                    <a:pt x="178" y="26"/>
                  </a:cubicBezTo>
                  <a:cubicBezTo>
                    <a:pt x="185" y="21"/>
                    <a:pt x="191" y="16"/>
                    <a:pt x="196" y="13"/>
                  </a:cubicBezTo>
                  <a:cubicBezTo>
                    <a:pt x="206" y="6"/>
                    <a:pt x="212" y="3"/>
                    <a:pt x="212" y="3"/>
                  </a:cubicBezTo>
                  <a:cubicBezTo>
                    <a:pt x="212" y="3"/>
                    <a:pt x="212" y="3"/>
                    <a:pt x="212" y="3"/>
                  </a:cubicBezTo>
                  <a:cubicBezTo>
                    <a:pt x="210" y="2"/>
                    <a:pt x="208" y="1"/>
                    <a:pt x="206"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6" name="Freeform 67"/>
            <p:cNvSpPr>
              <a:spLocks/>
            </p:cNvSpPr>
            <p:nvPr/>
          </p:nvSpPr>
          <p:spPr bwMode="auto">
            <a:xfrm>
              <a:off x="4265052" y="3108612"/>
              <a:ext cx="436563" cy="596901"/>
            </a:xfrm>
            <a:custGeom>
              <a:avLst/>
              <a:gdLst>
                <a:gd name="T0" fmla="*/ 215 w 220"/>
                <a:gd name="T1" fmla="*/ 0 h 300"/>
                <a:gd name="T2" fmla="*/ 200 w 220"/>
                <a:gd name="T3" fmla="*/ 10 h 300"/>
                <a:gd name="T4" fmla="*/ 180 w 220"/>
                <a:gd name="T5" fmla="*/ 25 h 300"/>
                <a:gd name="T6" fmla="*/ 155 w 220"/>
                <a:gd name="T7" fmla="*/ 46 h 300"/>
                <a:gd name="T8" fmla="*/ 128 w 220"/>
                <a:gd name="T9" fmla="*/ 73 h 300"/>
                <a:gd name="T10" fmla="*/ 99 w 220"/>
                <a:gd name="T11" fmla="*/ 106 h 300"/>
                <a:gd name="T12" fmla="*/ 85 w 220"/>
                <a:gd name="T13" fmla="*/ 125 h 300"/>
                <a:gd name="T14" fmla="*/ 72 w 220"/>
                <a:gd name="T15" fmla="*/ 144 h 300"/>
                <a:gd name="T16" fmla="*/ 59 w 220"/>
                <a:gd name="T17" fmla="*/ 164 h 300"/>
                <a:gd name="T18" fmla="*/ 53 w 220"/>
                <a:gd name="T19" fmla="*/ 175 h 300"/>
                <a:gd name="T20" fmla="*/ 47 w 220"/>
                <a:gd name="T21" fmla="*/ 185 h 300"/>
                <a:gd name="T22" fmla="*/ 25 w 220"/>
                <a:gd name="T23" fmla="*/ 228 h 300"/>
                <a:gd name="T24" fmla="*/ 15 w 220"/>
                <a:gd name="T25" fmla="*/ 250 h 300"/>
                <a:gd name="T26" fmla="*/ 7 w 220"/>
                <a:gd name="T27" fmla="*/ 272 h 300"/>
                <a:gd name="T28" fmla="*/ 0 w 220"/>
                <a:gd name="T29" fmla="*/ 300 h 300"/>
                <a:gd name="T30" fmla="*/ 47 w 220"/>
                <a:gd name="T31" fmla="*/ 300 h 300"/>
                <a:gd name="T32" fmla="*/ 51 w 220"/>
                <a:gd name="T33" fmla="*/ 285 h 300"/>
                <a:gd name="T34" fmla="*/ 63 w 220"/>
                <a:gd name="T35" fmla="*/ 243 h 300"/>
                <a:gd name="T36" fmla="*/ 79 w 220"/>
                <a:gd name="T37" fmla="*/ 201 h 300"/>
                <a:gd name="T38" fmla="*/ 83 w 220"/>
                <a:gd name="T39" fmla="*/ 190 h 300"/>
                <a:gd name="T40" fmla="*/ 88 w 220"/>
                <a:gd name="T41" fmla="*/ 180 h 300"/>
                <a:gd name="T42" fmla="*/ 98 w 220"/>
                <a:gd name="T43" fmla="*/ 160 h 300"/>
                <a:gd name="T44" fmla="*/ 109 w 220"/>
                <a:gd name="T45" fmla="*/ 140 h 300"/>
                <a:gd name="T46" fmla="*/ 120 w 220"/>
                <a:gd name="T47" fmla="*/ 121 h 300"/>
                <a:gd name="T48" fmla="*/ 144 w 220"/>
                <a:gd name="T49" fmla="*/ 87 h 300"/>
                <a:gd name="T50" fmla="*/ 167 w 220"/>
                <a:gd name="T51" fmla="*/ 57 h 300"/>
                <a:gd name="T52" fmla="*/ 188 w 220"/>
                <a:gd name="T53" fmla="*/ 33 h 300"/>
                <a:gd name="T54" fmla="*/ 205 w 220"/>
                <a:gd name="T55" fmla="*/ 16 h 300"/>
                <a:gd name="T56" fmla="*/ 220 w 220"/>
                <a:gd name="T57" fmla="*/ 2 h 300"/>
                <a:gd name="T58" fmla="*/ 215 w 220"/>
                <a:gd name="T59"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300">
                  <a:moveTo>
                    <a:pt x="215" y="0"/>
                  </a:moveTo>
                  <a:cubicBezTo>
                    <a:pt x="212" y="2"/>
                    <a:pt x="207" y="5"/>
                    <a:pt x="200" y="10"/>
                  </a:cubicBezTo>
                  <a:cubicBezTo>
                    <a:pt x="195" y="14"/>
                    <a:pt x="188" y="19"/>
                    <a:pt x="180" y="25"/>
                  </a:cubicBezTo>
                  <a:cubicBezTo>
                    <a:pt x="173" y="31"/>
                    <a:pt x="164" y="38"/>
                    <a:pt x="155" y="46"/>
                  </a:cubicBezTo>
                  <a:cubicBezTo>
                    <a:pt x="146" y="54"/>
                    <a:pt x="137" y="63"/>
                    <a:pt x="128" y="73"/>
                  </a:cubicBezTo>
                  <a:cubicBezTo>
                    <a:pt x="118" y="83"/>
                    <a:pt x="109" y="94"/>
                    <a:pt x="99" y="106"/>
                  </a:cubicBezTo>
                  <a:cubicBezTo>
                    <a:pt x="95" y="112"/>
                    <a:pt x="90" y="118"/>
                    <a:pt x="85" y="125"/>
                  </a:cubicBezTo>
                  <a:cubicBezTo>
                    <a:pt x="81" y="131"/>
                    <a:pt x="76" y="137"/>
                    <a:pt x="72" y="144"/>
                  </a:cubicBezTo>
                  <a:cubicBezTo>
                    <a:pt x="68" y="151"/>
                    <a:pt x="63" y="157"/>
                    <a:pt x="59" y="164"/>
                  </a:cubicBezTo>
                  <a:cubicBezTo>
                    <a:pt x="53" y="175"/>
                    <a:pt x="53" y="175"/>
                    <a:pt x="53" y="175"/>
                  </a:cubicBezTo>
                  <a:cubicBezTo>
                    <a:pt x="47" y="185"/>
                    <a:pt x="47" y="185"/>
                    <a:pt x="47" y="185"/>
                  </a:cubicBezTo>
                  <a:cubicBezTo>
                    <a:pt x="39" y="199"/>
                    <a:pt x="32" y="214"/>
                    <a:pt x="25" y="228"/>
                  </a:cubicBezTo>
                  <a:cubicBezTo>
                    <a:pt x="21" y="236"/>
                    <a:pt x="18" y="243"/>
                    <a:pt x="15" y="250"/>
                  </a:cubicBezTo>
                  <a:cubicBezTo>
                    <a:pt x="12" y="257"/>
                    <a:pt x="10" y="265"/>
                    <a:pt x="7" y="272"/>
                  </a:cubicBezTo>
                  <a:cubicBezTo>
                    <a:pt x="4" y="281"/>
                    <a:pt x="2" y="291"/>
                    <a:pt x="0" y="300"/>
                  </a:cubicBezTo>
                  <a:cubicBezTo>
                    <a:pt x="47" y="300"/>
                    <a:pt x="47" y="300"/>
                    <a:pt x="47" y="300"/>
                  </a:cubicBezTo>
                  <a:cubicBezTo>
                    <a:pt x="48" y="295"/>
                    <a:pt x="50" y="290"/>
                    <a:pt x="51" y="285"/>
                  </a:cubicBezTo>
                  <a:cubicBezTo>
                    <a:pt x="55" y="272"/>
                    <a:pt x="59" y="258"/>
                    <a:pt x="63" y="243"/>
                  </a:cubicBezTo>
                  <a:cubicBezTo>
                    <a:pt x="68" y="229"/>
                    <a:pt x="73" y="215"/>
                    <a:pt x="79" y="201"/>
                  </a:cubicBezTo>
                  <a:cubicBezTo>
                    <a:pt x="83" y="190"/>
                    <a:pt x="83" y="190"/>
                    <a:pt x="83" y="190"/>
                  </a:cubicBezTo>
                  <a:cubicBezTo>
                    <a:pt x="88" y="180"/>
                    <a:pt x="88" y="180"/>
                    <a:pt x="88" y="180"/>
                  </a:cubicBezTo>
                  <a:cubicBezTo>
                    <a:pt x="91" y="173"/>
                    <a:pt x="95" y="166"/>
                    <a:pt x="98" y="160"/>
                  </a:cubicBezTo>
                  <a:cubicBezTo>
                    <a:pt x="102" y="153"/>
                    <a:pt x="106" y="147"/>
                    <a:pt x="109" y="140"/>
                  </a:cubicBezTo>
                  <a:cubicBezTo>
                    <a:pt x="113" y="134"/>
                    <a:pt x="117" y="127"/>
                    <a:pt x="120" y="121"/>
                  </a:cubicBezTo>
                  <a:cubicBezTo>
                    <a:pt x="128" y="109"/>
                    <a:pt x="136" y="98"/>
                    <a:pt x="144" y="87"/>
                  </a:cubicBezTo>
                  <a:cubicBezTo>
                    <a:pt x="152" y="76"/>
                    <a:pt x="159" y="66"/>
                    <a:pt x="167" y="57"/>
                  </a:cubicBezTo>
                  <a:cubicBezTo>
                    <a:pt x="174" y="48"/>
                    <a:pt x="181" y="40"/>
                    <a:pt x="188" y="33"/>
                  </a:cubicBezTo>
                  <a:cubicBezTo>
                    <a:pt x="194" y="27"/>
                    <a:pt x="200" y="21"/>
                    <a:pt x="205" y="16"/>
                  </a:cubicBezTo>
                  <a:cubicBezTo>
                    <a:pt x="213" y="9"/>
                    <a:pt x="219" y="4"/>
                    <a:pt x="220" y="2"/>
                  </a:cubicBezTo>
                  <a:cubicBezTo>
                    <a:pt x="219" y="2"/>
                    <a:pt x="217" y="1"/>
                    <a:pt x="215"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7" name="Freeform 68"/>
            <p:cNvSpPr>
              <a:spLocks/>
            </p:cNvSpPr>
            <p:nvPr/>
          </p:nvSpPr>
          <p:spPr bwMode="auto">
            <a:xfrm>
              <a:off x="4028514" y="3051462"/>
              <a:ext cx="496888" cy="654051"/>
            </a:xfrm>
            <a:custGeom>
              <a:avLst/>
              <a:gdLst>
                <a:gd name="T0" fmla="*/ 249 w 250"/>
                <a:gd name="T1" fmla="*/ 0 h 329"/>
                <a:gd name="T2" fmla="*/ 226 w 250"/>
                <a:gd name="T3" fmla="*/ 7 h 329"/>
                <a:gd name="T4" fmla="*/ 201 w 250"/>
                <a:gd name="T5" fmla="*/ 20 h 329"/>
                <a:gd name="T6" fmla="*/ 172 w 250"/>
                <a:gd name="T7" fmla="*/ 40 h 329"/>
                <a:gd name="T8" fmla="*/ 140 w 250"/>
                <a:gd name="T9" fmla="*/ 69 h 329"/>
                <a:gd name="T10" fmla="*/ 124 w 250"/>
                <a:gd name="T11" fmla="*/ 86 h 329"/>
                <a:gd name="T12" fmla="*/ 116 w 250"/>
                <a:gd name="T13" fmla="*/ 96 h 329"/>
                <a:gd name="T14" fmla="*/ 109 w 250"/>
                <a:gd name="T15" fmla="*/ 105 h 329"/>
                <a:gd name="T16" fmla="*/ 93 w 250"/>
                <a:gd name="T17" fmla="*/ 126 h 329"/>
                <a:gd name="T18" fmla="*/ 79 w 250"/>
                <a:gd name="T19" fmla="*/ 147 h 329"/>
                <a:gd name="T20" fmla="*/ 53 w 250"/>
                <a:gd name="T21" fmla="*/ 193 h 329"/>
                <a:gd name="T22" fmla="*/ 41 w 250"/>
                <a:gd name="T23" fmla="*/ 217 h 329"/>
                <a:gd name="T24" fmla="*/ 30 w 250"/>
                <a:gd name="T25" fmla="*/ 240 h 329"/>
                <a:gd name="T26" fmla="*/ 11 w 250"/>
                <a:gd name="T27" fmla="*/ 288 h 329"/>
                <a:gd name="T28" fmla="*/ 0 w 250"/>
                <a:gd name="T29" fmla="*/ 329 h 329"/>
                <a:gd name="T30" fmla="*/ 45 w 250"/>
                <a:gd name="T31" fmla="*/ 329 h 329"/>
                <a:gd name="T32" fmla="*/ 54 w 250"/>
                <a:gd name="T33" fmla="*/ 302 h 329"/>
                <a:gd name="T34" fmla="*/ 61 w 250"/>
                <a:gd name="T35" fmla="*/ 279 h 329"/>
                <a:gd name="T36" fmla="*/ 68 w 250"/>
                <a:gd name="T37" fmla="*/ 255 h 329"/>
                <a:gd name="T38" fmla="*/ 76 w 250"/>
                <a:gd name="T39" fmla="*/ 231 h 329"/>
                <a:gd name="T40" fmla="*/ 85 w 250"/>
                <a:gd name="T41" fmla="*/ 208 h 329"/>
                <a:gd name="T42" fmla="*/ 106 w 250"/>
                <a:gd name="T43" fmla="*/ 162 h 329"/>
                <a:gd name="T44" fmla="*/ 118 w 250"/>
                <a:gd name="T45" fmla="*/ 141 h 329"/>
                <a:gd name="T46" fmla="*/ 130 w 250"/>
                <a:gd name="T47" fmla="*/ 120 h 329"/>
                <a:gd name="T48" fmla="*/ 156 w 250"/>
                <a:gd name="T49" fmla="*/ 83 h 329"/>
                <a:gd name="T50" fmla="*/ 182 w 250"/>
                <a:gd name="T51" fmla="*/ 52 h 329"/>
                <a:gd name="T52" fmla="*/ 208 w 250"/>
                <a:gd name="T53" fmla="*/ 29 h 329"/>
                <a:gd name="T54" fmla="*/ 230 w 250"/>
                <a:gd name="T55" fmla="*/ 14 h 329"/>
                <a:gd name="T56" fmla="*/ 245 w 250"/>
                <a:gd name="T57" fmla="*/ 6 h 329"/>
                <a:gd name="T58" fmla="*/ 249 w 250"/>
                <a:gd name="T59" fmla="*/ 4 h 329"/>
                <a:gd name="T60" fmla="*/ 250 w 250"/>
                <a:gd name="T61" fmla="*/ 4 h 329"/>
                <a:gd name="T62" fmla="*/ 249 w 250"/>
                <a:gd name="T63" fmla="*/ 0 h 329"/>
                <a:gd name="T64" fmla="*/ 249 w 250"/>
                <a:gd name="T65"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0" h="329">
                  <a:moveTo>
                    <a:pt x="249" y="0"/>
                  </a:moveTo>
                  <a:cubicBezTo>
                    <a:pt x="246" y="0"/>
                    <a:pt x="238" y="2"/>
                    <a:pt x="226" y="7"/>
                  </a:cubicBezTo>
                  <a:cubicBezTo>
                    <a:pt x="219" y="10"/>
                    <a:pt x="211" y="14"/>
                    <a:pt x="201" y="20"/>
                  </a:cubicBezTo>
                  <a:cubicBezTo>
                    <a:pt x="192" y="25"/>
                    <a:pt x="182" y="32"/>
                    <a:pt x="172" y="40"/>
                  </a:cubicBezTo>
                  <a:cubicBezTo>
                    <a:pt x="161" y="49"/>
                    <a:pt x="151" y="58"/>
                    <a:pt x="140" y="69"/>
                  </a:cubicBezTo>
                  <a:cubicBezTo>
                    <a:pt x="135" y="75"/>
                    <a:pt x="129" y="80"/>
                    <a:pt x="124" y="86"/>
                  </a:cubicBezTo>
                  <a:cubicBezTo>
                    <a:pt x="121" y="89"/>
                    <a:pt x="119" y="92"/>
                    <a:pt x="116" y="96"/>
                  </a:cubicBezTo>
                  <a:cubicBezTo>
                    <a:pt x="114" y="99"/>
                    <a:pt x="111" y="102"/>
                    <a:pt x="109" y="105"/>
                  </a:cubicBezTo>
                  <a:cubicBezTo>
                    <a:pt x="103" y="112"/>
                    <a:pt x="99" y="119"/>
                    <a:pt x="93" y="126"/>
                  </a:cubicBezTo>
                  <a:cubicBezTo>
                    <a:pt x="89" y="133"/>
                    <a:pt x="84" y="140"/>
                    <a:pt x="79" y="147"/>
                  </a:cubicBezTo>
                  <a:cubicBezTo>
                    <a:pt x="70" y="162"/>
                    <a:pt x="61" y="177"/>
                    <a:pt x="53" y="193"/>
                  </a:cubicBezTo>
                  <a:cubicBezTo>
                    <a:pt x="49" y="201"/>
                    <a:pt x="45" y="209"/>
                    <a:pt x="41" y="217"/>
                  </a:cubicBezTo>
                  <a:cubicBezTo>
                    <a:pt x="37" y="225"/>
                    <a:pt x="33" y="232"/>
                    <a:pt x="30" y="240"/>
                  </a:cubicBezTo>
                  <a:cubicBezTo>
                    <a:pt x="22" y="256"/>
                    <a:pt x="16" y="272"/>
                    <a:pt x="11" y="288"/>
                  </a:cubicBezTo>
                  <a:cubicBezTo>
                    <a:pt x="6" y="302"/>
                    <a:pt x="2" y="315"/>
                    <a:pt x="0" y="329"/>
                  </a:cubicBezTo>
                  <a:cubicBezTo>
                    <a:pt x="45" y="329"/>
                    <a:pt x="45" y="329"/>
                    <a:pt x="45" y="329"/>
                  </a:cubicBezTo>
                  <a:cubicBezTo>
                    <a:pt x="48" y="320"/>
                    <a:pt x="52" y="311"/>
                    <a:pt x="54" y="302"/>
                  </a:cubicBezTo>
                  <a:cubicBezTo>
                    <a:pt x="57" y="294"/>
                    <a:pt x="59" y="287"/>
                    <a:pt x="61" y="279"/>
                  </a:cubicBezTo>
                  <a:cubicBezTo>
                    <a:pt x="64" y="271"/>
                    <a:pt x="66" y="263"/>
                    <a:pt x="68" y="255"/>
                  </a:cubicBezTo>
                  <a:cubicBezTo>
                    <a:pt x="71" y="247"/>
                    <a:pt x="73" y="239"/>
                    <a:pt x="76" y="231"/>
                  </a:cubicBezTo>
                  <a:cubicBezTo>
                    <a:pt x="79" y="223"/>
                    <a:pt x="82" y="216"/>
                    <a:pt x="85" y="208"/>
                  </a:cubicBezTo>
                  <a:cubicBezTo>
                    <a:pt x="91" y="192"/>
                    <a:pt x="99" y="177"/>
                    <a:pt x="106" y="162"/>
                  </a:cubicBezTo>
                  <a:cubicBezTo>
                    <a:pt x="110" y="155"/>
                    <a:pt x="114" y="148"/>
                    <a:pt x="118" y="141"/>
                  </a:cubicBezTo>
                  <a:cubicBezTo>
                    <a:pt x="122" y="134"/>
                    <a:pt x="125" y="127"/>
                    <a:pt x="130" y="120"/>
                  </a:cubicBezTo>
                  <a:cubicBezTo>
                    <a:pt x="138" y="107"/>
                    <a:pt x="147" y="94"/>
                    <a:pt x="156" y="83"/>
                  </a:cubicBezTo>
                  <a:cubicBezTo>
                    <a:pt x="164" y="72"/>
                    <a:pt x="173" y="61"/>
                    <a:pt x="182" y="52"/>
                  </a:cubicBezTo>
                  <a:cubicBezTo>
                    <a:pt x="191" y="43"/>
                    <a:pt x="200" y="36"/>
                    <a:pt x="208" y="29"/>
                  </a:cubicBezTo>
                  <a:cubicBezTo>
                    <a:pt x="216" y="23"/>
                    <a:pt x="223" y="18"/>
                    <a:pt x="230" y="14"/>
                  </a:cubicBezTo>
                  <a:cubicBezTo>
                    <a:pt x="236" y="10"/>
                    <a:pt x="241" y="8"/>
                    <a:pt x="245" y="6"/>
                  </a:cubicBezTo>
                  <a:cubicBezTo>
                    <a:pt x="247" y="5"/>
                    <a:pt x="248" y="5"/>
                    <a:pt x="249" y="4"/>
                  </a:cubicBezTo>
                  <a:cubicBezTo>
                    <a:pt x="250" y="4"/>
                    <a:pt x="250" y="4"/>
                    <a:pt x="250" y="4"/>
                  </a:cubicBezTo>
                  <a:cubicBezTo>
                    <a:pt x="249" y="0"/>
                    <a:pt x="249" y="0"/>
                    <a:pt x="249" y="0"/>
                  </a:cubicBezTo>
                  <a:cubicBezTo>
                    <a:pt x="249" y="0"/>
                    <a:pt x="249" y="0"/>
                    <a:pt x="249"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8" name="Freeform 69"/>
            <p:cNvSpPr>
              <a:spLocks/>
            </p:cNvSpPr>
            <p:nvPr/>
          </p:nvSpPr>
          <p:spPr bwMode="auto">
            <a:xfrm>
              <a:off x="3785627" y="2994312"/>
              <a:ext cx="533400" cy="711201"/>
            </a:xfrm>
            <a:custGeom>
              <a:avLst/>
              <a:gdLst>
                <a:gd name="T0" fmla="*/ 262 w 268"/>
                <a:gd name="T1" fmla="*/ 0 h 358"/>
                <a:gd name="T2" fmla="*/ 241 w 268"/>
                <a:gd name="T3" fmla="*/ 7 h 358"/>
                <a:gd name="T4" fmla="*/ 214 w 268"/>
                <a:gd name="T5" fmla="*/ 22 h 358"/>
                <a:gd name="T6" fmla="*/ 181 w 268"/>
                <a:gd name="T7" fmla="*/ 45 h 358"/>
                <a:gd name="T8" fmla="*/ 146 w 268"/>
                <a:gd name="T9" fmla="*/ 78 h 358"/>
                <a:gd name="T10" fmla="*/ 129 w 268"/>
                <a:gd name="T11" fmla="*/ 97 h 358"/>
                <a:gd name="T12" fmla="*/ 120 w 268"/>
                <a:gd name="T13" fmla="*/ 108 h 358"/>
                <a:gd name="T14" fmla="*/ 112 w 268"/>
                <a:gd name="T15" fmla="*/ 119 h 358"/>
                <a:gd name="T16" fmla="*/ 108 w 268"/>
                <a:gd name="T17" fmla="*/ 124 h 358"/>
                <a:gd name="T18" fmla="*/ 104 w 268"/>
                <a:gd name="T19" fmla="*/ 130 h 358"/>
                <a:gd name="T20" fmla="*/ 96 w 268"/>
                <a:gd name="T21" fmla="*/ 142 h 358"/>
                <a:gd name="T22" fmla="*/ 80 w 268"/>
                <a:gd name="T23" fmla="*/ 166 h 358"/>
                <a:gd name="T24" fmla="*/ 53 w 268"/>
                <a:gd name="T25" fmla="*/ 218 h 358"/>
                <a:gd name="T26" fmla="*/ 40 w 268"/>
                <a:gd name="T27" fmla="*/ 245 h 358"/>
                <a:gd name="T28" fmla="*/ 28 w 268"/>
                <a:gd name="T29" fmla="*/ 272 h 358"/>
                <a:gd name="T30" fmla="*/ 23 w 268"/>
                <a:gd name="T31" fmla="*/ 285 h 358"/>
                <a:gd name="T32" fmla="*/ 18 w 268"/>
                <a:gd name="T33" fmla="*/ 298 h 358"/>
                <a:gd name="T34" fmla="*/ 8 w 268"/>
                <a:gd name="T35" fmla="*/ 325 h 358"/>
                <a:gd name="T36" fmla="*/ 0 w 268"/>
                <a:gd name="T37" fmla="*/ 358 h 358"/>
                <a:gd name="T38" fmla="*/ 47 w 268"/>
                <a:gd name="T39" fmla="*/ 358 h 358"/>
                <a:gd name="T40" fmla="*/ 52 w 268"/>
                <a:gd name="T41" fmla="*/ 338 h 358"/>
                <a:gd name="T42" fmla="*/ 67 w 268"/>
                <a:gd name="T43" fmla="*/ 286 h 358"/>
                <a:gd name="T44" fmla="*/ 75 w 268"/>
                <a:gd name="T45" fmla="*/ 259 h 358"/>
                <a:gd name="T46" fmla="*/ 85 w 268"/>
                <a:gd name="T47" fmla="*/ 232 h 358"/>
                <a:gd name="T48" fmla="*/ 108 w 268"/>
                <a:gd name="T49" fmla="*/ 181 h 358"/>
                <a:gd name="T50" fmla="*/ 120 w 268"/>
                <a:gd name="T51" fmla="*/ 157 h 358"/>
                <a:gd name="T52" fmla="*/ 127 w 268"/>
                <a:gd name="T53" fmla="*/ 145 h 358"/>
                <a:gd name="T54" fmla="*/ 130 w 268"/>
                <a:gd name="T55" fmla="*/ 139 h 358"/>
                <a:gd name="T56" fmla="*/ 133 w 268"/>
                <a:gd name="T57" fmla="*/ 133 h 358"/>
                <a:gd name="T58" fmla="*/ 162 w 268"/>
                <a:gd name="T59" fmla="*/ 91 h 358"/>
                <a:gd name="T60" fmla="*/ 192 w 268"/>
                <a:gd name="T61" fmla="*/ 57 h 358"/>
                <a:gd name="T62" fmla="*/ 220 w 268"/>
                <a:gd name="T63" fmla="*/ 31 h 358"/>
                <a:gd name="T64" fmla="*/ 245 w 268"/>
                <a:gd name="T65" fmla="*/ 14 h 358"/>
                <a:gd name="T66" fmla="*/ 262 w 268"/>
                <a:gd name="T67" fmla="*/ 5 h 358"/>
                <a:gd name="T68" fmla="*/ 266 w 268"/>
                <a:gd name="T69" fmla="*/ 3 h 358"/>
                <a:gd name="T70" fmla="*/ 268 w 268"/>
                <a:gd name="T71" fmla="*/ 3 h 358"/>
                <a:gd name="T72" fmla="*/ 267 w 268"/>
                <a:gd name="T73" fmla="*/ 1 h 358"/>
                <a:gd name="T74" fmla="*/ 262 w 268"/>
                <a:gd name="T75"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8" h="358">
                  <a:moveTo>
                    <a:pt x="262" y="0"/>
                  </a:moveTo>
                  <a:cubicBezTo>
                    <a:pt x="257" y="1"/>
                    <a:pt x="250" y="3"/>
                    <a:pt x="241" y="7"/>
                  </a:cubicBezTo>
                  <a:cubicBezTo>
                    <a:pt x="233" y="11"/>
                    <a:pt x="224" y="15"/>
                    <a:pt x="214" y="22"/>
                  </a:cubicBezTo>
                  <a:cubicBezTo>
                    <a:pt x="204" y="28"/>
                    <a:pt x="193" y="36"/>
                    <a:pt x="181" y="45"/>
                  </a:cubicBezTo>
                  <a:cubicBezTo>
                    <a:pt x="170" y="55"/>
                    <a:pt x="158" y="66"/>
                    <a:pt x="146" y="78"/>
                  </a:cubicBezTo>
                  <a:cubicBezTo>
                    <a:pt x="140" y="84"/>
                    <a:pt x="134" y="90"/>
                    <a:pt x="129" y="97"/>
                  </a:cubicBezTo>
                  <a:cubicBezTo>
                    <a:pt x="126" y="101"/>
                    <a:pt x="123" y="104"/>
                    <a:pt x="120" y="108"/>
                  </a:cubicBezTo>
                  <a:cubicBezTo>
                    <a:pt x="118" y="111"/>
                    <a:pt x="115" y="115"/>
                    <a:pt x="112" y="119"/>
                  </a:cubicBezTo>
                  <a:cubicBezTo>
                    <a:pt x="111" y="121"/>
                    <a:pt x="109" y="123"/>
                    <a:pt x="108" y="124"/>
                  </a:cubicBezTo>
                  <a:cubicBezTo>
                    <a:pt x="107" y="126"/>
                    <a:pt x="105" y="128"/>
                    <a:pt x="104" y="130"/>
                  </a:cubicBezTo>
                  <a:cubicBezTo>
                    <a:pt x="101" y="134"/>
                    <a:pt x="98" y="138"/>
                    <a:pt x="96" y="142"/>
                  </a:cubicBezTo>
                  <a:cubicBezTo>
                    <a:pt x="91" y="150"/>
                    <a:pt x="85" y="158"/>
                    <a:pt x="80" y="166"/>
                  </a:cubicBezTo>
                  <a:cubicBezTo>
                    <a:pt x="71" y="183"/>
                    <a:pt x="61" y="200"/>
                    <a:pt x="53" y="218"/>
                  </a:cubicBezTo>
                  <a:cubicBezTo>
                    <a:pt x="49" y="227"/>
                    <a:pt x="44" y="236"/>
                    <a:pt x="40" y="245"/>
                  </a:cubicBezTo>
                  <a:cubicBezTo>
                    <a:pt x="36" y="254"/>
                    <a:pt x="32" y="263"/>
                    <a:pt x="28" y="272"/>
                  </a:cubicBezTo>
                  <a:cubicBezTo>
                    <a:pt x="27" y="276"/>
                    <a:pt x="25" y="281"/>
                    <a:pt x="23" y="285"/>
                  </a:cubicBezTo>
                  <a:cubicBezTo>
                    <a:pt x="21" y="289"/>
                    <a:pt x="19" y="294"/>
                    <a:pt x="18" y="298"/>
                  </a:cubicBezTo>
                  <a:cubicBezTo>
                    <a:pt x="14" y="307"/>
                    <a:pt x="11" y="316"/>
                    <a:pt x="8" y="325"/>
                  </a:cubicBezTo>
                  <a:cubicBezTo>
                    <a:pt x="5" y="336"/>
                    <a:pt x="2" y="347"/>
                    <a:pt x="0" y="358"/>
                  </a:cubicBezTo>
                  <a:cubicBezTo>
                    <a:pt x="47" y="358"/>
                    <a:pt x="47" y="358"/>
                    <a:pt x="47" y="358"/>
                  </a:cubicBezTo>
                  <a:cubicBezTo>
                    <a:pt x="49" y="351"/>
                    <a:pt x="51" y="345"/>
                    <a:pt x="52" y="338"/>
                  </a:cubicBezTo>
                  <a:cubicBezTo>
                    <a:pt x="57" y="321"/>
                    <a:pt x="62" y="303"/>
                    <a:pt x="67" y="286"/>
                  </a:cubicBezTo>
                  <a:cubicBezTo>
                    <a:pt x="70" y="277"/>
                    <a:pt x="73" y="268"/>
                    <a:pt x="75" y="259"/>
                  </a:cubicBezTo>
                  <a:cubicBezTo>
                    <a:pt x="78" y="250"/>
                    <a:pt x="82" y="241"/>
                    <a:pt x="85" y="232"/>
                  </a:cubicBezTo>
                  <a:cubicBezTo>
                    <a:pt x="92" y="215"/>
                    <a:pt x="100" y="198"/>
                    <a:pt x="108" y="181"/>
                  </a:cubicBezTo>
                  <a:cubicBezTo>
                    <a:pt x="112" y="173"/>
                    <a:pt x="116" y="165"/>
                    <a:pt x="120" y="157"/>
                  </a:cubicBezTo>
                  <a:cubicBezTo>
                    <a:pt x="122" y="153"/>
                    <a:pt x="125" y="149"/>
                    <a:pt x="127" y="145"/>
                  </a:cubicBezTo>
                  <a:cubicBezTo>
                    <a:pt x="128" y="143"/>
                    <a:pt x="129" y="141"/>
                    <a:pt x="130" y="139"/>
                  </a:cubicBezTo>
                  <a:cubicBezTo>
                    <a:pt x="131" y="137"/>
                    <a:pt x="132" y="135"/>
                    <a:pt x="133" y="133"/>
                  </a:cubicBezTo>
                  <a:cubicBezTo>
                    <a:pt x="142" y="118"/>
                    <a:pt x="152" y="104"/>
                    <a:pt x="162" y="91"/>
                  </a:cubicBezTo>
                  <a:cubicBezTo>
                    <a:pt x="172" y="79"/>
                    <a:pt x="182" y="67"/>
                    <a:pt x="192" y="57"/>
                  </a:cubicBezTo>
                  <a:cubicBezTo>
                    <a:pt x="202" y="47"/>
                    <a:pt x="211" y="38"/>
                    <a:pt x="220" y="31"/>
                  </a:cubicBezTo>
                  <a:cubicBezTo>
                    <a:pt x="229" y="24"/>
                    <a:pt x="238" y="18"/>
                    <a:pt x="245" y="14"/>
                  </a:cubicBezTo>
                  <a:cubicBezTo>
                    <a:pt x="252" y="10"/>
                    <a:pt x="258" y="7"/>
                    <a:pt x="262" y="5"/>
                  </a:cubicBezTo>
                  <a:cubicBezTo>
                    <a:pt x="264" y="4"/>
                    <a:pt x="265" y="4"/>
                    <a:pt x="266" y="3"/>
                  </a:cubicBezTo>
                  <a:cubicBezTo>
                    <a:pt x="267" y="3"/>
                    <a:pt x="268" y="3"/>
                    <a:pt x="268" y="3"/>
                  </a:cubicBezTo>
                  <a:cubicBezTo>
                    <a:pt x="267" y="1"/>
                    <a:pt x="267" y="1"/>
                    <a:pt x="267" y="1"/>
                  </a:cubicBezTo>
                  <a:cubicBezTo>
                    <a:pt x="265" y="0"/>
                    <a:pt x="264" y="0"/>
                    <a:pt x="262"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79" name="Freeform 70"/>
            <p:cNvSpPr>
              <a:spLocks/>
            </p:cNvSpPr>
            <p:nvPr/>
          </p:nvSpPr>
          <p:spPr bwMode="auto">
            <a:xfrm>
              <a:off x="3534802" y="2953037"/>
              <a:ext cx="573088" cy="752476"/>
            </a:xfrm>
            <a:custGeom>
              <a:avLst/>
              <a:gdLst>
                <a:gd name="T0" fmla="*/ 276 w 288"/>
                <a:gd name="T1" fmla="*/ 0 h 378"/>
                <a:gd name="T2" fmla="*/ 261 w 288"/>
                <a:gd name="T3" fmla="*/ 6 h 378"/>
                <a:gd name="T4" fmla="*/ 232 w 288"/>
                <a:gd name="T5" fmla="*/ 21 h 378"/>
                <a:gd name="T6" fmla="*/ 198 w 288"/>
                <a:gd name="T7" fmla="*/ 46 h 378"/>
                <a:gd name="T8" fmla="*/ 161 w 288"/>
                <a:gd name="T9" fmla="*/ 81 h 378"/>
                <a:gd name="T10" fmla="*/ 152 w 288"/>
                <a:gd name="T11" fmla="*/ 91 h 378"/>
                <a:gd name="T12" fmla="*/ 143 w 288"/>
                <a:gd name="T13" fmla="*/ 101 h 378"/>
                <a:gd name="T14" fmla="*/ 125 w 288"/>
                <a:gd name="T15" fmla="*/ 123 h 378"/>
                <a:gd name="T16" fmla="*/ 108 w 288"/>
                <a:gd name="T17" fmla="*/ 147 h 378"/>
                <a:gd name="T18" fmla="*/ 92 w 288"/>
                <a:gd name="T19" fmla="*/ 173 h 378"/>
                <a:gd name="T20" fmla="*/ 84 w 288"/>
                <a:gd name="T21" fmla="*/ 186 h 378"/>
                <a:gd name="T22" fmla="*/ 76 w 288"/>
                <a:gd name="T23" fmla="*/ 199 h 378"/>
                <a:gd name="T24" fmla="*/ 69 w 288"/>
                <a:gd name="T25" fmla="*/ 213 h 378"/>
                <a:gd name="T26" fmla="*/ 62 w 288"/>
                <a:gd name="T27" fmla="*/ 226 h 378"/>
                <a:gd name="T28" fmla="*/ 55 w 288"/>
                <a:gd name="T29" fmla="*/ 240 h 378"/>
                <a:gd name="T30" fmla="*/ 48 w 288"/>
                <a:gd name="T31" fmla="*/ 254 h 378"/>
                <a:gd name="T32" fmla="*/ 41 w 288"/>
                <a:gd name="T33" fmla="*/ 268 h 378"/>
                <a:gd name="T34" fmla="*/ 35 w 288"/>
                <a:gd name="T35" fmla="*/ 282 h 378"/>
                <a:gd name="T36" fmla="*/ 12 w 288"/>
                <a:gd name="T37" fmla="*/ 337 h 378"/>
                <a:gd name="T38" fmla="*/ 3 w 288"/>
                <a:gd name="T39" fmla="*/ 364 h 378"/>
                <a:gd name="T40" fmla="*/ 0 w 288"/>
                <a:gd name="T41" fmla="*/ 378 h 378"/>
                <a:gd name="T42" fmla="*/ 46 w 288"/>
                <a:gd name="T43" fmla="*/ 378 h 378"/>
                <a:gd name="T44" fmla="*/ 46 w 288"/>
                <a:gd name="T45" fmla="*/ 377 h 378"/>
                <a:gd name="T46" fmla="*/ 55 w 288"/>
                <a:gd name="T47" fmla="*/ 351 h 378"/>
                <a:gd name="T48" fmla="*/ 64 w 288"/>
                <a:gd name="T49" fmla="*/ 325 h 378"/>
                <a:gd name="T50" fmla="*/ 73 w 288"/>
                <a:gd name="T51" fmla="*/ 297 h 378"/>
                <a:gd name="T52" fmla="*/ 78 w 288"/>
                <a:gd name="T53" fmla="*/ 283 h 378"/>
                <a:gd name="T54" fmla="*/ 83 w 288"/>
                <a:gd name="T55" fmla="*/ 269 h 378"/>
                <a:gd name="T56" fmla="*/ 88 w 288"/>
                <a:gd name="T57" fmla="*/ 255 h 378"/>
                <a:gd name="T58" fmla="*/ 94 w 288"/>
                <a:gd name="T59" fmla="*/ 241 h 378"/>
                <a:gd name="T60" fmla="*/ 99 w 288"/>
                <a:gd name="T61" fmla="*/ 228 h 378"/>
                <a:gd name="T62" fmla="*/ 106 w 288"/>
                <a:gd name="T63" fmla="*/ 214 h 378"/>
                <a:gd name="T64" fmla="*/ 112 w 288"/>
                <a:gd name="T65" fmla="*/ 201 h 378"/>
                <a:gd name="T66" fmla="*/ 119 w 288"/>
                <a:gd name="T67" fmla="*/ 188 h 378"/>
                <a:gd name="T68" fmla="*/ 147 w 288"/>
                <a:gd name="T69" fmla="*/ 138 h 378"/>
                <a:gd name="T70" fmla="*/ 177 w 288"/>
                <a:gd name="T71" fmla="*/ 94 h 378"/>
                <a:gd name="T72" fmla="*/ 208 w 288"/>
                <a:gd name="T73" fmla="*/ 58 h 378"/>
                <a:gd name="T74" fmla="*/ 238 w 288"/>
                <a:gd name="T75" fmla="*/ 31 h 378"/>
                <a:gd name="T76" fmla="*/ 264 w 288"/>
                <a:gd name="T77" fmla="*/ 13 h 378"/>
                <a:gd name="T78" fmla="*/ 282 w 288"/>
                <a:gd name="T79" fmla="*/ 4 h 378"/>
                <a:gd name="T80" fmla="*/ 287 w 288"/>
                <a:gd name="T81" fmla="*/ 2 h 378"/>
                <a:gd name="T82" fmla="*/ 288 w 288"/>
                <a:gd name="T83" fmla="*/ 1 h 378"/>
                <a:gd name="T84" fmla="*/ 276 w 288"/>
                <a:gd name="T85"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8" h="378">
                  <a:moveTo>
                    <a:pt x="276" y="0"/>
                  </a:moveTo>
                  <a:cubicBezTo>
                    <a:pt x="272" y="1"/>
                    <a:pt x="267" y="3"/>
                    <a:pt x="261" y="6"/>
                  </a:cubicBezTo>
                  <a:cubicBezTo>
                    <a:pt x="252" y="10"/>
                    <a:pt x="243" y="15"/>
                    <a:pt x="232" y="21"/>
                  </a:cubicBezTo>
                  <a:cubicBezTo>
                    <a:pt x="221" y="28"/>
                    <a:pt x="210" y="36"/>
                    <a:pt x="198" y="46"/>
                  </a:cubicBezTo>
                  <a:cubicBezTo>
                    <a:pt x="186" y="56"/>
                    <a:pt x="174" y="68"/>
                    <a:pt x="161" y="81"/>
                  </a:cubicBezTo>
                  <a:cubicBezTo>
                    <a:pt x="158" y="84"/>
                    <a:pt x="155" y="87"/>
                    <a:pt x="152" y="91"/>
                  </a:cubicBezTo>
                  <a:cubicBezTo>
                    <a:pt x="149" y="94"/>
                    <a:pt x="146" y="98"/>
                    <a:pt x="143" y="101"/>
                  </a:cubicBezTo>
                  <a:cubicBezTo>
                    <a:pt x="137" y="108"/>
                    <a:pt x="131" y="116"/>
                    <a:pt x="125" y="123"/>
                  </a:cubicBezTo>
                  <a:cubicBezTo>
                    <a:pt x="120" y="131"/>
                    <a:pt x="114" y="139"/>
                    <a:pt x="108" y="147"/>
                  </a:cubicBezTo>
                  <a:cubicBezTo>
                    <a:pt x="103" y="156"/>
                    <a:pt x="97" y="164"/>
                    <a:pt x="92" y="173"/>
                  </a:cubicBezTo>
                  <a:cubicBezTo>
                    <a:pt x="89" y="177"/>
                    <a:pt x="87" y="181"/>
                    <a:pt x="84" y="186"/>
                  </a:cubicBezTo>
                  <a:cubicBezTo>
                    <a:pt x="81" y="190"/>
                    <a:pt x="79" y="195"/>
                    <a:pt x="76" y="199"/>
                  </a:cubicBezTo>
                  <a:cubicBezTo>
                    <a:pt x="74" y="204"/>
                    <a:pt x="71" y="208"/>
                    <a:pt x="69" y="213"/>
                  </a:cubicBezTo>
                  <a:cubicBezTo>
                    <a:pt x="62" y="226"/>
                    <a:pt x="62" y="226"/>
                    <a:pt x="62" y="226"/>
                  </a:cubicBezTo>
                  <a:cubicBezTo>
                    <a:pt x="55" y="240"/>
                    <a:pt x="55" y="240"/>
                    <a:pt x="55" y="240"/>
                  </a:cubicBezTo>
                  <a:cubicBezTo>
                    <a:pt x="52" y="245"/>
                    <a:pt x="50" y="249"/>
                    <a:pt x="48" y="254"/>
                  </a:cubicBezTo>
                  <a:cubicBezTo>
                    <a:pt x="46" y="259"/>
                    <a:pt x="43" y="263"/>
                    <a:pt x="41" y="268"/>
                  </a:cubicBezTo>
                  <a:cubicBezTo>
                    <a:pt x="39" y="272"/>
                    <a:pt x="37" y="277"/>
                    <a:pt x="35" y="282"/>
                  </a:cubicBezTo>
                  <a:cubicBezTo>
                    <a:pt x="26" y="300"/>
                    <a:pt x="18" y="319"/>
                    <a:pt x="12" y="337"/>
                  </a:cubicBezTo>
                  <a:cubicBezTo>
                    <a:pt x="9" y="346"/>
                    <a:pt x="6" y="355"/>
                    <a:pt x="3" y="364"/>
                  </a:cubicBezTo>
                  <a:cubicBezTo>
                    <a:pt x="2" y="368"/>
                    <a:pt x="1" y="373"/>
                    <a:pt x="0" y="378"/>
                  </a:cubicBezTo>
                  <a:cubicBezTo>
                    <a:pt x="46" y="378"/>
                    <a:pt x="46" y="378"/>
                    <a:pt x="46" y="378"/>
                  </a:cubicBezTo>
                  <a:cubicBezTo>
                    <a:pt x="46" y="378"/>
                    <a:pt x="46" y="378"/>
                    <a:pt x="46" y="377"/>
                  </a:cubicBezTo>
                  <a:cubicBezTo>
                    <a:pt x="49" y="369"/>
                    <a:pt x="52" y="360"/>
                    <a:pt x="55" y="351"/>
                  </a:cubicBezTo>
                  <a:cubicBezTo>
                    <a:pt x="58" y="343"/>
                    <a:pt x="61" y="334"/>
                    <a:pt x="64" y="325"/>
                  </a:cubicBezTo>
                  <a:cubicBezTo>
                    <a:pt x="67" y="315"/>
                    <a:pt x="70" y="306"/>
                    <a:pt x="73" y="297"/>
                  </a:cubicBezTo>
                  <a:cubicBezTo>
                    <a:pt x="74" y="292"/>
                    <a:pt x="76" y="288"/>
                    <a:pt x="78" y="283"/>
                  </a:cubicBezTo>
                  <a:cubicBezTo>
                    <a:pt x="79" y="278"/>
                    <a:pt x="81" y="274"/>
                    <a:pt x="83" y="269"/>
                  </a:cubicBezTo>
                  <a:cubicBezTo>
                    <a:pt x="84" y="264"/>
                    <a:pt x="86" y="260"/>
                    <a:pt x="88" y="255"/>
                  </a:cubicBezTo>
                  <a:cubicBezTo>
                    <a:pt x="94" y="241"/>
                    <a:pt x="94" y="241"/>
                    <a:pt x="94" y="241"/>
                  </a:cubicBezTo>
                  <a:cubicBezTo>
                    <a:pt x="99" y="228"/>
                    <a:pt x="99" y="228"/>
                    <a:pt x="99" y="228"/>
                  </a:cubicBezTo>
                  <a:cubicBezTo>
                    <a:pt x="102" y="223"/>
                    <a:pt x="104" y="219"/>
                    <a:pt x="106" y="214"/>
                  </a:cubicBezTo>
                  <a:cubicBezTo>
                    <a:pt x="108" y="210"/>
                    <a:pt x="110" y="205"/>
                    <a:pt x="112" y="201"/>
                  </a:cubicBezTo>
                  <a:cubicBezTo>
                    <a:pt x="114" y="197"/>
                    <a:pt x="116" y="192"/>
                    <a:pt x="119" y="188"/>
                  </a:cubicBezTo>
                  <a:cubicBezTo>
                    <a:pt x="128" y="171"/>
                    <a:pt x="137" y="154"/>
                    <a:pt x="147" y="138"/>
                  </a:cubicBezTo>
                  <a:cubicBezTo>
                    <a:pt x="157" y="122"/>
                    <a:pt x="167" y="108"/>
                    <a:pt x="177" y="94"/>
                  </a:cubicBezTo>
                  <a:cubicBezTo>
                    <a:pt x="188" y="81"/>
                    <a:pt x="198" y="68"/>
                    <a:pt x="208" y="58"/>
                  </a:cubicBezTo>
                  <a:cubicBezTo>
                    <a:pt x="219" y="47"/>
                    <a:pt x="229" y="38"/>
                    <a:pt x="238" y="31"/>
                  </a:cubicBezTo>
                  <a:cubicBezTo>
                    <a:pt x="248" y="23"/>
                    <a:pt x="257" y="17"/>
                    <a:pt x="264" y="13"/>
                  </a:cubicBezTo>
                  <a:cubicBezTo>
                    <a:pt x="272" y="8"/>
                    <a:pt x="278" y="5"/>
                    <a:pt x="282" y="4"/>
                  </a:cubicBezTo>
                  <a:cubicBezTo>
                    <a:pt x="284" y="3"/>
                    <a:pt x="286" y="2"/>
                    <a:pt x="287" y="2"/>
                  </a:cubicBezTo>
                  <a:cubicBezTo>
                    <a:pt x="287" y="2"/>
                    <a:pt x="287" y="2"/>
                    <a:pt x="288" y="1"/>
                  </a:cubicBezTo>
                  <a:cubicBezTo>
                    <a:pt x="284" y="1"/>
                    <a:pt x="280" y="0"/>
                    <a:pt x="276"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sp>
          <p:nvSpPr>
            <p:cNvPr id="180" name="Freeform 71"/>
            <p:cNvSpPr>
              <a:spLocks/>
            </p:cNvSpPr>
            <p:nvPr/>
          </p:nvSpPr>
          <p:spPr bwMode="auto">
            <a:xfrm>
              <a:off x="3268102" y="2935574"/>
              <a:ext cx="619125" cy="769939"/>
            </a:xfrm>
            <a:custGeom>
              <a:avLst/>
              <a:gdLst>
                <a:gd name="T0" fmla="*/ 298 w 311"/>
                <a:gd name="T1" fmla="*/ 0 h 387"/>
                <a:gd name="T2" fmla="*/ 294 w 311"/>
                <a:gd name="T3" fmla="*/ 2 h 387"/>
                <a:gd name="T4" fmla="*/ 267 w 311"/>
                <a:gd name="T5" fmla="*/ 19 h 387"/>
                <a:gd name="T6" fmla="*/ 233 w 311"/>
                <a:gd name="T7" fmla="*/ 43 h 387"/>
                <a:gd name="T8" fmla="*/ 195 w 311"/>
                <a:gd name="T9" fmla="*/ 76 h 387"/>
                <a:gd name="T10" fmla="*/ 175 w 311"/>
                <a:gd name="T11" fmla="*/ 95 h 387"/>
                <a:gd name="T12" fmla="*/ 166 w 311"/>
                <a:gd name="T13" fmla="*/ 105 h 387"/>
                <a:gd name="T14" fmla="*/ 156 w 311"/>
                <a:gd name="T15" fmla="*/ 116 h 387"/>
                <a:gd name="T16" fmla="*/ 137 w 311"/>
                <a:gd name="T17" fmla="*/ 138 h 387"/>
                <a:gd name="T18" fmla="*/ 118 w 311"/>
                <a:gd name="T19" fmla="*/ 162 h 387"/>
                <a:gd name="T20" fmla="*/ 100 w 311"/>
                <a:gd name="T21" fmla="*/ 187 h 387"/>
                <a:gd name="T22" fmla="*/ 92 w 311"/>
                <a:gd name="T23" fmla="*/ 200 h 387"/>
                <a:gd name="T24" fmla="*/ 83 w 311"/>
                <a:gd name="T25" fmla="*/ 213 h 387"/>
                <a:gd name="T26" fmla="*/ 75 w 311"/>
                <a:gd name="T27" fmla="*/ 226 h 387"/>
                <a:gd name="T28" fmla="*/ 67 w 311"/>
                <a:gd name="T29" fmla="*/ 239 h 387"/>
                <a:gd name="T30" fmla="*/ 51 w 311"/>
                <a:gd name="T31" fmla="*/ 265 h 387"/>
                <a:gd name="T32" fmla="*/ 37 w 311"/>
                <a:gd name="T33" fmla="*/ 292 h 387"/>
                <a:gd name="T34" fmla="*/ 30 w 311"/>
                <a:gd name="T35" fmla="*/ 305 h 387"/>
                <a:gd name="T36" fmla="*/ 24 w 311"/>
                <a:gd name="T37" fmla="*/ 319 h 387"/>
                <a:gd name="T38" fmla="*/ 5 w 311"/>
                <a:gd name="T39" fmla="*/ 371 h 387"/>
                <a:gd name="T40" fmla="*/ 0 w 311"/>
                <a:gd name="T41" fmla="*/ 387 h 387"/>
                <a:gd name="T42" fmla="*/ 45 w 311"/>
                <a:gd name="T43" fmla="*/ 387 h 387"/>
                <a:gd name="T44" fmla="*/ 45 w 311"/>
                <a:gd name="T45" fmla="*/ 386 h 387"/>
                <a:gd name="T46" fmla="*/ 66 w 311"/>
                <a:gd name="T47" fmla="*/ 337 h 387"/>
                <a:gd name="T48" fmla="*/ 72 w 311"/>
                <a:gd name="T49" fmla="*/ 324 h 387"/>
                <a:gd name="T50" fmla="*/ 77 w 311"/>
                <a:gd name="T51" fmla="*/ 311 h 387"/>
                <a:gd name="T52" fmla="*/ 83 w 311"/>
                <a:gd name="T53" fmla="*/ 297 h 387"/>
                <a:gd name="T54" fmla="*/ 88 w 311"/>
                <a:gd name="T55" fmla="*/ 284 h 387"/>
                <a:gd name="T56" fmla="*/ 94 w 311"/>
                <a:gd name="T57" fmla="*/ 270 h 387"/>
                <a:gd name="T58" fmla="*/ 100 w 311"/>
                <a:gd name="T59" fmla="*/ 257 h 387"/>
                <a:gd name="T60" fmla="*/ 107 w 311"/>
                <a:gd name="T61" fmla="*/ 244 h 387"/>
                <a:gd name="T62" fmla="*/ 114 w 311"/>
                <a:gd name="T63" fmla="*/ 230 h 387"/>
                <a:gd name="T64" fmla="*/ 121 w 311"/>
                <a:gd name="T65" fmla="*/ 217 h 387"/>
                <a:gd name="T66" fmla="*/ 128 w 311"/>
                <a:gd name="T67" fmla="*/ 205 h 387"/>
                <a:gd name="T68" fmla="*/ 144 w 311"/>
                <a:gd name="T69" fmla="*/ 179 h 387"/>
                <a:gd name="T70" fmla="*/ 160 w 311"/>
                <a:gd name="T71" fmla="*/ 155 h 387"/>
                <a:gd name="T72" fmla="*/ 176 w 311"/>
                <a:gd name="T73" fmla="*/ 132 h 387"/>
                <a:gd name="T74" fmla="*/ 210 w 311"/>
                <a:gd name="T75" fmla="*/ 90 h 387"/>
                <a:gd name="T76" fmla="*/ 243 w 311"/>
                <a:gd name="T77" fmla="*/ 55 h 387"/>
                <a:gd name="T78" fmla="*/ 273 w 311"/>
                <a:gd name="T79" fmla="*/ 28 h 387"/>
                <a:gd name="T80" fmla="*/ 298 w 311"/>
                <a:gd name="T81" fmla="*/ 9 h 387"/>
                <a:gd name="T82" fmla="*/ 311 w 311"/>
                <a:gd name="T83" fmla="*/ 1 h 387"/>
                <a:gd name="T84" fmla="*/ 298 w 311"/>
                <a:gd name="T85"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1" h="387">
                  <a:moveTo>
                    <a:pt x="298" y="0"/>
                  </a:moveTo>
                  <a:cubicBezTo>
                    <a:pt x="297" y="1"/>
                    <a:pt x="296" y="1"/>
                    <a:pt x="294" y="2"/>
                  </a:cubicBezTo>
                  <a:cubicBezTo>
                    <a:pt x="286" y="6"/>
                    <a:pt x="277" y="12"/>
                    <a:pt x="267" y="19"/>
                  </a:cubicBezTo>
                  <a:cubicBezTo>
                    <a:pt x="256" y="26"/>
                    <a:pt x="245" y="34"/>
                    <a:pt x="233" y="43"/>
                  </a:cubicBezTo>
                  <a:cubicBezTo>
                    <a:pt x="220" y="53"/>
                    <a:pt x="208" y="64"/>
                    <a:pt x="195" y="76"/>
                  </a:cubicBezTo>
                  <a:cubicBezTo>
                    <a:pt x="188" y="82"/>
                    <a:pt x="182" y="88"/>
                    <a:pt x="175" y="95"/>
                  </a:cubicBezTo>
                  <a:cubicBezTo>
                    <a:pt x="172" y="98"/>
                    <a:pt x="169" y="102"/>
                    <a:pt x="166" y="105"/>
                  </a:cubicBezTo>
                  <a:cubicBezTo>
                    <a:pt x="162" y="109"/>
                    <a:pt x="159" y="112"/>
                    <a:pt x="156" y="116"/>
                  </a:cubicBezTo>
                  <a:cubicBezTo>
                    <a:pt x="149" y="123"/>
                    <a:pt x="143" y="130"/>
                    <a:pt x="137" y="138"/>
                  </a:cubicBezTo>
                  <a:cubicBezTo>
                    <a:pt x="131" y="146"/>
                    <a:pt x="124" y="154"/>
                    <a:pt x="118" y="162"/>
                  </a:cubicBezTo>
                  <a:cubicBezTo>
                    <a:pt x="112" y="170"/>
                    <a:pt x="106" y="178"/>
                    <a:pt x="100" y="187"/>
                  </a:cubicBezTo>
                  <a:cubicBezTo>
                    <a:pt x="98" y="191"/>
                    <a:pt x="95" y="195"/>
                    <a:pt x="92" y="200"/>
                  </a:cubicBezTo>
                  <a:cubicBezTo>
                    <a:pt x="89" y="204"/>
                    <a:pt x="86" y="208"/>
                    <a:pt x="83" y="213"/>
                  </a:cubicBezTo>
                  <a:cubicBezTo>
                    <a:pt x="75" y="226"/>
                    <a:pt x="75" y="226"/>
                    <a:pt x="75" y="226"/>
                  </a:cubicBezTo>
                  <a:cubicBezTo>
                    <a:pt x="72" y="230"/>
                    <a:pt x="70" y="234"/>
                    <a:pt x="67" y="239"/>
                  </a:cubicBezTo>
                  <a:cubicBezTo>
                    <a:pt x="62" y="248"/>
                    <a:pt x="56" y="256"/>
                    <a:pt x="51" y="265"/>
                  </a:cubicBezTo>
                  <a:cubicBezTo>
                    <a:pt x="46" y="274"/>
                    <a:pt x="41" y="283"/>
                    <a:pt x="37" y="292"/>
                  </a:cubicBezTo>
                  <a:cubicBezTo>
                    <a:pt x="35" y="296"/>
                    <a:pt x="32" y="301"/>
                    <a:pt x="30" y="305"/>
                  </a:cubicBezTo>
                  <a:cubicBezTo>
                    <a:pt x="28" y="310"/>
                    <a:pt x="26" y="314"/>
                    <a:pt x="24" y="319"/>
                  </a:cubicBezTo>
                  <a:cubicBezTo>
                    <a:pt x="16" y="336"/>
                    <a:pt x="10" y="354"/>
                    <a:pt x="5" y="371"/>
                  </a:cubicBezTo>
                  <a:cubicBezTo>
                    <a:pt x="3" y="376"/>
                    <a:pt x="2" y="382"/>
                    <a:pt x="0" y="387"/>
                  </a:cubicBezTo>
                  <a:cubicBezTo>
                    <a:pt x="45" y="387"/>
                    <a:pt x="45" y="387"/>
                    <a:pt x="45" y="387"/>
                  </a:cubicBezTo>
                  <a:cubicBezTo>
                    <a:pt x="45" y="386"/>
                    <a:pt x="45" y="386"/>
                    <a:pt x="45" y="386"/>
                  </a:cubicBezTo>
                  <a:cubicBezTo>
                    <a:pt x="52" y="370"/>
                    <a:pt x="59" y="354"/>
                    <a:pt x="66" y="337"/>
                  </a:cubicBezTo>
                  <a:cubicBezTo>
                    <a:pt x="68" y="332"/>
                    <a:pt x="70" y="328"/>
                    <a:pt x="72" y="324"/>
                  </a:cubicBezTo>
                  <a:cubicBezTo>
                    <a:pt x="74" y="319"/>
                    <a:pt x="75" y="315"/>
                    <a:pt x="77" y="311"/>
                  </a:cubicBezTo>
                  <a:cubicBezTo>
                    <a:pt x="79" y="306"/>
                    <a:pt x="81" y="302"/>
                    <a:pt x="83" y="297"/>
                  </a:cubicBezTo>
                  <a:cubicBezTo>
                    <a:pt x="84" y="293"/>
                    <a:pt x="86" y="288"/>
                    <a:pt x="88" y="284"/>
                  </a:cubicBezTo>
                  <a:cubicBezTo>
                    <a:pt x="90" y="279"/>
                    <a:pt x="92" y="275"/>
                    <a:pt x="94" y="270"/>
                  </a:cubicBezTo>
                  <a:cubicBezTo>
                    <a:pt x="96" y="266"/>
                    <a:pt x="98" y="261"/>
                    <a:pt x="100" y="257"/>
                  </a:cubicBezTo>
                  <a:cubicBezTo>
                    <a:pt x="102" y="252"/>
                    <a:pt x="105" y="248"/>
                    <a:pt x="107" y="244"/>
                  </a:cubicBezTo>
                  <a:cubicBezTo>
                    <a:pt x="114" y="230"/>
                    <a:pt x="114" y="230"/>
                    <a:pt x="114" y="230"/>
                  </a:cubicBezTo>
                  <a:cubicBezTo>
                    <a:pt x="116" y="226"/>
                    <a:pt x="118" y="222"/>
                    <a:pt x="121" y="217"/>
                  </a:cubicBezTo>
                  <a:cubicBezTo>
                    <a:pt x="123" y="213"/>
                    <a:pt x="126" y="209"/>
                    <a:pt x="128" y="205"/>
                  </a:cubicBezTo>
                  <a:cubicBezTo>
                    <a:pt x="133" y="196"/>
                    <a:pt x="138" y="188"/>
                    <a:pt x="144" y="179"/>
                  </a:cubicBezTo>
                  <a:cubicBezTo>
                    <a:pt x="149" y="171"/>
                    <a:pt x="154" y="163"/>
                    <a:pt x="160" y="155"/>
                  </a:cubicBezTo>
                  <a:cubicBezTo>
                    <a:pt x="165" y="147"/>
                    <a:pt x="170" y="139"/>
                    <a:pt x="176" y="132"/>
                  </a:cubicBezTo>
                  <a:cubicBezTo>
                    <a:pt x="187" y="117"/>
                    <a:pt x="199" y="103"/>
                    <a:pt x="210" y="90"/>
                  </a:cubicBezTo>
                  <a:cubicBezTo>
                    <a:pt x="221" y="77"/>
                    <a:pt x="232" y="66"/>
                    <a:pt x="243" y="55"/>
                  </a:cubicBezTo>
                  <a:cubicBezTo>
                    <a:pt x="254" y="45"/>
                    <a:pt x="264" y="36"/>
                    <a:pt x="273" y="28"/>
                  </a:cubicBezTo>
                  <a:cubicBezTo>
                    <a:pt x="283" y="20"/>
                    <a:pt x="291" y="14"/>
                    <a:pt x="298" y="9"/>
                  </a:cubicBezTo>
                  <a:cubicBezTo>
                    <a:pt x="303" y="5"/>
                    <a:pt x="307" y="3"/>
                    <a:pt x="311" y="1"/>
                  </a:cubicBezTo>
                  <a:cubicBezTo>
                    <a:pt x="306" y="0"/>
                    <a:pt x="302" y="0"/>
                    <a:pt x="298" y="0"/>
                  </a:cubicBezTo>
                </a:path>
              </a:pathLst>
            </a:custGeom>
            <a:solidFill>
              <a:srgbClr val="805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latin typeface="华文细黑" panose="02010600040101010101" pitchFamily="2" charset="-122"/>
                <a:ea typeface="华文细黑" panose="02010600040101010101" pitchFamily="2" charset="-122"/>
              </a:endParaRPr>
            </a:p>
          </p:txBody>
        </p:sp>
      </p:grpSp>
      <p:grpSp>
        <p:nvGrpSpPr>
          <p:cNvPr id="2" name="组合 1">
            <a:extLst>
              <a:ext uri="{FF2B5EF4-FFF2-40B4-BE49-F238E27FC236}">
                <a16:creationId xmlns:a16="http://schemas.microsoft.com/office/drawing/2014/main" id="{056BFC84-4E4B-4B6D-A1EC-6837443D19AB}"/>
              </a:ext>
            </a:extLst>
          </p:cNvPr>
          <p:cNvGrpSpPr/>
          <p:nvPr/>
        </p:nvGrpSpPr>
        <p:grpSpPr>
          <a:xfrm>
            <a:off x="0" y="247949"/>
            <a:ext cx="12192000" cy="400110"/>
            <a:chOff x="0" y="247949"/>
            <a:chExt cx="12192000" cy="400110"/>
          </a:xfrm>
        </p:grpSpPr>
        <p:sp>
          <p:nvSpPr>
            <p:cNvPr id="72" name="矩形 71">
              <a:extLst>
                <a:ext uri="{FF2B5EF4-FFF2-40B4-BE49-F238E27FC236}">
                  <a16:creationId xmlns:a16="http://schemas.microsoft.com/office/drawing/2014/main" id="{54E599DD-8A42-4B48-929D-F9C97F3FD864}"/>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TextBox 27">
              <a:extLst>
                <a:ext uri="{FF2B5EF4-FFF2-40B4-BE49-F238E27FC236}">
                  <a16:creationId xmlns:a16="http://schemas.microsoft.com/office/drawing/2014/main" id="{975352CC-ADA2-48E6-8436-FD61CA157AD8}"/>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74" name="矩形 73">
              <a:extLst>
                <a:ext uri="{FF2B5EF4-FFF2-40B4-BE49-F238E27FC236}">
                  <a16:creationId xmlns:a16="http://schemas.microsoft.com/office/drawing/2014/main" id="{830C615D-4B21-4625-A694-7C37E19EE72A}"/>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2128075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1000"/>
                                        <p:tgtEl>
                                          <p:spTgt spid="113"/>
                                        </p:tgtEl>
                                      </p:cBhvr>
                                    </p:animEffect>
                                    <p:anim calcmode="lin" valueType="num">
                                      <p:cBhvr>
                                        <p:cTn id="8" dur="1000" fill="hold"/>
                                        <p:tgtEl>
                                          <p:spTgt spid="113"/>
                                        </p:tgtEl>
                                        <p:attrNameLst>
                                          <p:attrName>ppt_x</p:attrName>
                                        </p:attrNameLst>
                                      </p:cBhvr>
                                      <p:tavLst>
                                        <p:tav tm="0">
                                          <p:val>
                                            <p:strVal val="#ppt_x"/>
                                          </p:val>
                                        </p:tav>
                                        <p:tav tm="100000">
                                          <p:val>
                                            <p:strVal val="#ppt_x"/>
                                          </p:val>
                                        </p:tav>
                                      </p:tavLst>
                                    </p:anim>
                                    <p:anim calcmode="lin" valueType="num">
                                      <p:cBhvr>
                                        <p:cTn id="9" dur="1000" fill="hold"/>
                                        <p:tgtEl>
                                          <p:spTgt spid="1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23595"/>
                                        </p:tgtEl>
                                        <p:attrNameLst>
                                          <p:attrName>style.visibility</p:attrName>
                                        </p:attrNameLst>
                                      </p:cBhvr>
                                      <p:to>
                                        <p:strVal val="visible"/>
                                      </p:to>
                                    </p:set>
                                    <p:animEffect transition="in" filter="fade">
                                      <p:cBhvr>
                                        <p:cTn id="13" dur="800" decel="100000"/>
                                        <p:tgtEl>
                                          <p:spTgt spid="23595"/>
                                        </p:tgtEl>
                                      </p:cBhvr>
                                    </p:animEffect>
                                    <p:anim calcmode="lin" valueType="num">
                                      <p:cBhvr>
                                        <p:cTn id="14" dur="800" decel="100000" fill="hold"/>
                                        <p:tgtEl>
                                          <p:spTgt spid="23595"/>
                                        </p:tgtEl>
                                        <p:attrNameLst>
                                          <p:attrName>style.rotation</p:attrName>
                                        </p:attrNameLst>
                                      </p:cBhvr>
                                      <p:tavLst>
                                        <p:tav tm="0">
                                          <p:val>
                                            <p:fltVal val="-90"/>
                                          </p:val>
                                        </p:tav>
                                        <p:tav tm="100000">
                                          <p:val>
                                            <p:fltVal val="0"/>
                                          </p:val>
                                        </p:tav>
                                      </p:tavLst>
                                    </p:anim>
                                    <p:anim calcmode="lin" valueType="num">
                                      <p:cBhvr>
                                        <p:cTn id="15" dur="800" decel="100000" fill="hold"/>
                                        <p:tgtEl>
                                          <p:spTgt spid="23595"/>
                                        </p:tgtEl>
                                        <p:attrNameLst>
                                          <p:attrName>ppt_x</p:attrName>
                                        </p:attrNameLst>
                                      </p:cBhvr>
                                      <p:tavLst>
                                        <p:tav tm="0">
                                          <p:val>
                                            <p:strVal val="#ppt_x+0.4"/>
                                          </p:val>
                                        </p:tav>
                                        <p:tav tm="100000">
                                          <p:val>
                                            <p:strVal val="#ppt_x-0.05"/>
                                          </p:val>
                                        </p:tav>
                                      </p:tavLst>
                                    </p:anim>
                                    <p:anim calcmode="lin" valueType="num">
                                      <p:cBhvr>
                                        <p:cTn id="16" dur="800" decel="100000" fill="hold"/>
                                        <p:tgtEl>
                                          <p:spTgt spid="23595"/>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23595"/>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23595"/>
                                        </p:tgtEl>
                                        <p:attrNameLst>
                                          <p:attrName>ppt_y</p:attrName>
                                        </p:attrNameLst>
                                      </p:cBhvr>
                                      <p:tavLst>
                                        <p:tav tm="0">
                                          <p:val>
                                            <p:strVal val="#ppt_y+0.1"/>
                                          </p:val>
                                        </p:tav>
                                        <p:tav tm="100000">
                                          <p:val>
                                            <p:strVal val="#ppt_y"/>
                                          </p:val>
                                        </p:tav>
                                      </p:tavLst>
                                    </p:anim>
                                  </p:childTnLst>
                                </p:cTn>
                              </p:par>
                              <p:par>
                                <p:cTn id="19" presetID="30" presetClass="entr" presetSubtype="0" fill="hold" grpId="0" nodeType="withEffect">
                                  <p:stCondLst>
                                    <p:cond delay="0"/>
                                  </p:stCondLst>
                                  <p:childTnLst>
                                    <p:set>
                                      <p:cBhvr>
                                        <p:cTn id="20" dur="1" fill="hold">
                                          <p:stCondLst>
                                            <p:cond delay="0"/>
                                          </p:stCondLst>
                                        </p:cTn>
                                        <p:tgtEl>
                                          <p:spTgt spid="23596"/>
                                        </p:tgtEl>
                                        <p:attrNameLst>
                                          <p:attrName>style.visibility</p:attrName>
                                        </p:attrNameLst>
                                      </p:cBhvr>
                                      <p:to>
                                        <p:strVal val="visible"/>
                                      </p:to>
                                    </p:set>
                                    <p:animEffect transition="in" filter="fade">
                                      <p:cBhvr>
                                        <p:cTn id="21" dur="800" decel="100000"/>
                                        <p:tgtEl>
                                          <p:spTgt spid="23596"/>
                                        </p:tgtEl>
                                      </p:cBhvr>
                                    </p:animEffect>
                                    <p:anim calcmode="lin" valueType="num">
                                      <p:cBhvr>
                                        <p:cTn id="22" dur="800" decel="100000" fill="hold"/>
                                        <p:tgtEl>
                                          <p:spTgt spid="23596"/>
                                        </p:tgtEl>
                                        <p:attrNameLst>
                                          <p:attrName>style.rotation</p:attrName>
                                        </p:attrNameLst>
                                      </p:cBhvr>
                                      <p:tavLst>
                                        <p:tav tm="0">
                                          <p:val>
                                            <p:fltVal val="-90"/>
                                          </p:val>
                                        </p:tav>
                                        <p:tav tm="100000">
                                          <p:val>
                                            <p:fltVal val="0"/>
                                          </p:val>
                                        </p:tav>
                                      </p:tavLst>
                                    </p:anim>
                                    <p:anim calcmode="lin" valueType="num">
                                      <p:cBhvr>
                                        <p:cTn id="23" dur="800" decel="100000" fill="hold"/>
                                        <p:tgtEl>
                                          <p:spTgt spid="23596"/>
                                        </p:tgtEl>
                                        <p:attrNameLst>
                                          <p:attrName>ppt_x</p:attrName>
                                        </p:attrNameLst>
                                      </p:cBhvr>
                                      <p:tavLst>
                                        <p:tav tm="0">
                                          <p:val>
                                            <p:strVal val="#ppt_x+0.4"/>
                                          </p:val>
                                        </p:tav>
                                        <p:tav tm="100000">
                                          <p:val>
                                            <p:strVal val="#ppt_x-0.05"/>
                                          </p:val>
                                        </p:tav>
                                      </p:tavLst>
                                    </p:anim>
                                    <p:anim calcmode="lin" valueType="num">
                                      <p:cBhvr>
                                        <p:cTn id="24" dur="800" decel="100000" fill="hold"/>
                                        <p:tgtEl>
                                          <p:spTgt spid="23596"/>
                                        </p:tgtEl>
                                        <p:attrNameLst>
                                          <p:attrName>ppt_y</p:attrName>
                                        </p:attrNameLst>
                                      </p:cBhvr>
                                      <p:tavLst>
                                        <p:tav tm="0">
                                          <p:val>
                                            <p:strVal val="#ppt_y-0.4"/>
                                          </p:val>
                                        </p:tav>
                                        <p:tav tm="100000">
                                          <p:val>
                                            <p:strVal val="#ppt_y+0.1"/>
                                          </p:val>
                                        </p:tav>
                                      </p:tavLst>
                                    </p:anim>
                                    <p:anim calcmode="lin" valueType="num">
                                      <p:cBhvr>
                                        <p:cTn id="25" dur="200" accel="100000" fill="hold">
                                          <p:stCondLst>
                                            <p:cond delay="800"/>
                                          </p:stCondLst>
                                        </p:cTn>
                                        <p:tgtEl>
                                          <p:spTgt spid="23596"/>
                                        </p:tgtEl>
                                        <p:attrNameLst>
                                          <p:attrName>ppt_x</p:attrName>
                                        </p:attrNameLst>
                                      </p:cBhvr>
                                      <p:tavLst>
                                        <p:tav tm="0">
                                          <p:val>
                                            <p:strVal val="#ppt_x-0.05"/>
                                          </p:val>
                                        </p:tav>
                                        <p:tav tm="100000">
                                          <p:val>
                                            <p:strVal val="#ppt_x"/>
                                          </p:val>
                                        </p:tav>
                                      </p:tavLst>
                                    </p:anim>
                                    <p:anim calcmode="lin" valueType="num">
                                      <p:cBhvr>
                                        <p:cTn id="26" dur="200" accel="100000" fill="hold">
                                          <p:stCondLst>
                                            <p:cond delay="800"/>
                                          </p:stCondLst>
                                        </p:cTn>
                                        <p:tgtEl>
                                          <p:spTgt spid="2359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95" grpId="0" animBg="1"/>
      <p:bldP spid="2359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4832352" y="2362200"/>
            <a:ext cx="586680" cy="58668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椭圆 11"/>
          <p:cNvSpPr/>
          <p:nvPr/>
        </p:nvSpPr>
        <p:spPr>
          <a:xfrm>
            <a:off x="4832352" y="3186179"/>
            <a:ext cx="586680" cy="58668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3" name="椭圆 12"/>
          <p:cNvSpPr/>
          <p:nvPr/>
        </p:nvSpPr>
        <p:spPr>
          <a:xfrm>
            <a:off x="4851401" y="3958348"/>
            <a:ext cx="586680" cy="586680"/>
          </a:xfrm>
          <a:prstGeom prst="ellipse">
            <a:avLst/>
          </a:prstGeom>
          <a:solidFill>
            <a:srgbClr val="3D383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4" name="椭圆 13"/>
          <p:cNvSpPr/>
          <p:nvPr/>
        </p:nvSpPr>
        <p:spPr>
          <a:xfrm>
            <a:off x="4851401" y="4727939"/>
            <a:ext cx="586680" cy="586680"/>
          </a:xfrm>
          <a:prstGeom prst="ellipse">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grpSp>
        <p:nvGrpSpPr>
          <p:cNvPr id="18" name="组合 17"/>
          <p:cNvGrpSpPr/>
          <p:nvPr/>
        </p:nvGrpSpPr>
        <p:grpSpPr>
          <a:xfrm>
            <a:off x="-144693" y="1604799"/>
            <a:ext cx="12426168" cy="5291301"/>
            <a:chOff x="-108520" y="1203599"/>
            <a:chExt cx="9252520" cy="3939901"/>
          </a:xfrm>
        </p:grpSpPr>
        <p:sp>
          <p:nvSpPr>
            <p:cNvPr id="17" name="矩形 16"/>
            <p:cNvSpPr/>
            <p:nvPr/>
          </p:nvSpPr>
          <p:spPr>
            <a:xfrm flipH="1">
              <a:off x="2292873" y="3025911"/>
              <a:ext cx="62123" cy="1680673"/>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15" name="矩形 8"/>
            <p:cNvSpPr/>
            <p:nvPr/>
          </p:nvSpPr>
          <p:spPr>
            <a:xfrm>
              <a:off x="1625722" y="1635403"/>
              <a:ext cx="1384178" cy="1404888"/>
            </a:xfrm>
            <a:custGeom>
              <a:avLst/>
              <a:gdLst>
                <a:gd name="connsiteX0" fmla="*/ 0 w 1406565"/>
                <a:gd name="connsiteY0" fmla="*/ 11063 h 1246634"/>
                <a:gd name="connsiteX1" fmla="*/ 642262 w 1406565"/>
                <a:gd name="connsiteY1" fmla="*/ 0 h 1246634"/>
                <a:gd name="connsiteX2" fmla="*/ 1406565 w 1406565"/>
                <a:gd name="connsiteY2" fmla="*/ 11063 h 1246634"/>
                <a:gd name="connsiteX3" fmla="*/ 1406565 w 1406565"/>
                <a:gd name="connsiteY3" fmla="*/ 538295 h 1246634"/>
                <a:gd name="connsiteX4" fmla="*/ 1405971 w 1406565"/>
                <a:gd name="connsiteY4" fmla="*/ 538295 h 1246634"/>
                <a:gd name="connsiteX5" fmla="*/ 752192 w 1406565"/>
                <a:gd name="connsiteY5" fmla="*/ 1241033 h 1246634"/>
                <a:gd name="connsiteX6" fmla="*/ 756433 w 1406565"/>
                <a:gd name="connsiteY6" fmla="*/ 1241033 h 1246634"/>
                <a:gd name="connsiteX7" fmla="*/ 764461 w 1406565"/>
                <a:gd name="connsiteY7" fmla="*/ 1246634 h 1246634"/>
                <a:gd name="connsiteX8" fmla="*/ 655108 w 1406565"/>
                <a:gd name="connsiteY8" fmla="*/ 1246634 h 1246634"/>
                <a:gd name="connsiteX9" fmla="*/ 658602 w 1406565"/>
                <a:gd name="connsiteY9" fmla="*/ 1244205 h 1246634"/>
                <a:gd name="connsiteX10" fmla="*/ 657400 w 1406565"/>
                <a:gd name="connsiteY10" fmla="*/ 1244205 h 1246634"/>
                <a:gd name="connsiteX11" fmla="*/ 548 w 1406565"/>
                <a:gd name="connsiteY11" fmla="*/ 538295 h 1246634"/>
                <a:gd name="connsiteX12" fmla="*/ 0 w 1406565"/>
                <a:gd name="connsiteY12" fmla="*/ 538295 h 1246634"/>
                <a:gd name="connsiteX13" fmla="*/ 0 w 1406565"/>
                <a:gd name="connsiteY13" fmla="*/ 11063 h 1246634"/>
                <a:gd name="connsiteX0" fmla="*/ 0 w 1406565"/>
                <a:gd name="connsiteY0" fmla="*/ 192038 h 1427609"/>
                <a:gd name="connsiteX1" fmla="*/ 689887 w 1406565"/>
                <a:gd name="connsiteY1" fmla="*/ 0 h 1427609"/>
                <a:gd name="connsiteX2" fmla="*/ 1406565 w 1406565"/>
                <a:gd name="connsiteY2" fmla="*/ 192038 h 1427609"/>
                <a:gd name="connsiteX3" fmla="*/ 1406565 w 1406565"/>
                <a:gd name="connsiteY3" fmla="*/ 719270 h 1427609"/>
                <a:gd name="connsiteX4" fmla="*/ 1405971 w 1406565"/>
                <a:gd name="connsiteY4" fmla="*/ 719270 h 1427609"/>
                <a:gd name="connsiteX5" fmla="*/ 752192 w 1406565"/>
                <a:gd name="connsiteY5" fmla="*/ 1422008 h 1427609"/>
                <a:gd name="connsiteX6" fmla="*/ 756433 w 1406565"/>
                <a:gd name="connsiteY6" fmla="*/ 1422008 h 1427609"/>
                <a:gd name="connsiteX7" fmla="*/ 764461 w 1406565"/>
                <a:gd name="connsiteY7" fmla="*/ 1427609 h 1427609"/>
                <a:gd name="connsiteX8" fmla="*/ 655108 w 1406565"/>
                <a:gd name="connsiteY8" fmla="*/ 1427609 h 1427609"/>
                <a:gd name="connsiteX9" fmla="*/ 658602 w 1406565"/>
                <a:gd name="connsiteY9" fmla="*/ 1425180 h 1427609"/>
                <a:gd name="connsiteX10" fmla="*/ 657400 w 1406565"/>
                <a:gd name="connsiteY10" fmla="*/ 1425180 h 1427609"/>
                <a:gd name="connsiteX11" fmla="*/ 548 w 1406565"/>
                <a:gd name="connsiteY11" fmla="*/ 719270 h 1427609"/>
                <a:gd name="connsiteX12" fmla="*/ 0 w 1406565"/>
                <a:gd name="connsiteY12" fmla="*/ 719270 h 1427609"/>
                <a:gd name="connsiteX13" fmla="*/ 0 w 1406565"/>
                <a:gd name="connsiteY13" fmla="*/ 192038 h 1427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06565" h="1427609">
                  <a:moveTo>
                    <a:pt x="0" y="192038"/>
                  </a:moveTo>
                  <a:lnTo>
                    <a:pt x="689887" y="0"/>
                  </a:lnTo>
                  <a:lnTo>
                    <a:pt x="1406565" y="192038"/>
                  </a:lnTo>
                  <a:lnTo>
                    <a:pt x="1406565" y="719270"/>
                  </a:lnTo>
                  <a:lnTo>
                    <a:pt x="1405971" y="719270"/>
                  </a:lnTo>
                  <a:cubicBezTo>
                    <a:pt x="1408627" y="1045257"/>
                    <a:pt x="1034815" y="1215380"/>
                    <a:pt x="752192" y="1422008"/>
                  </a:cubicBezTo>
                  <a:lnTo>
                    <a:pt x="756433" y="1422008"/>
                  </a:lnTo>
                  <a:lnTo>
                    <a:pt x="764461" y="1427609"/>
                  </a:lnTo>
                  <a:lnTo>
                    <a:pt x="655108" y="1427609"/>
                  </a:lnTo>
                  <a:cubicBezTo>
                    <a:pt x="656310" y="1426849"/>
                    <a:pt x="657457" y="1426015"/>
                    <a:pt x="658602" y="1425180"/>
                  </a:cubicBezTo>
                  <a:lnTo>
                    <a:pt x="657400" y="1425180"/>
                  </a:lnTo>
                  <a:cubicBezTo>
                    <a:pt x="374077" y="1217410"/>
                    <a:pt x="-2884" y="1047096"/>
                    <a:pt x="548" y="719270"/>
                  </a:cubicBezTo>
                  <a:lnTo>
                    <a:pt x="0" y="719270"/>
                  </a:lnTo>
                  <a:lnTo>
                    <a:pt x="0" y="192038"/>
                  </a:lnTo>
                  <a:close/>
                </a:path>
              </a:pathLst>
            </a:cu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p>
          </p:txBody>
        </p:sp>
        <p:sp>
          <p:nvSpPr>
            <p:cNvPr id="9" name="矩形 8"/>
            <p:cNvSpPr/>
            <p:nvPr/>
          </p:nvSpPr>
          <p:spPr>
            <a:xfrm>
              <a:off x="-108520" y="1203599"/>
              <a:ext cx="9252520" cy="3939901"/>
            </a:xfrm>
            <a:custGeom>
              <a:avLst/>
              <a:gdLst/>
              <a:ahLst/>
              <a:cxnLst/>
              <a:rect l="l" t="t" r="r" b="b"/>
              <a:pathLst>
                <a:path w="9252520" h="3939901">
                  <a:moveTo>
                    <a:pt x="1551281" y="0"/>
                  </a:moveTo>
                  <a:lnTo>
                    <a:pt x="3307907" y="0"/>
                  </a:lnTo>
                  <a:cubicBezTo>
                    <a:pt x="3329509" y="0"/>
                    <a:pt x="3347020" y="17511"/>
                    <a:pt x="3347020" y="39113"/>
                  </a:cubicBezTo>
                  <a:lnTo>
                    <a:pt x="3347020" y="195563"/>
                  </a:lnTo>
                  <a:cubicBezTo>
                    <a:pt x="3347020" y="217165"/>
                    <a:pt x="3329509" y="234676"/>
                    <a:pt x="3307907" y="234676"/>
                  </a:cubicBezTo>
                  <a:lnTo>
                    <a:pt x="3130272" y="234676"/>
                  </a:lnTo>
                  <a:lnTo>
                    <a:pt x="3130272" y="1136330"/>
                  </a:lnTo>
                  <a:lnTo>
                    <a:pt x="3129678" y="1136330"/>
                  </a:lnTo>
                  <a:cubicBezTo>
                    <a:pt x="3132334" y="1462317"/>
                    <a:pt x="2758522" y="1632440"/>
                    <a:pt x="2475899" y="1839068"/>
                  </a:cubicBezTo>
                  <a:lnTo>
                    <a:pt x="2480140" y="1839068"/>
                  </a:lnTo>
                  <a:cubicBezTo>
                    <a:pt x="2763157" y="2046614"/>
                    <a:pt x="3139611" y="2216785"/>
                    <a:pt x="3136946" y="2543918"/>
                  </a:cubicBezTo>
                  <a:lnTo>
                    <a:pt x="3137540" y="2543918"/>
                  </a:lnTo>
                  <a:lnTo>
                    <a:pt x="3137540" y="3473176"/>
                  </a:lnTo>
                  <a:lnTo>
                    <a:pt x="9252520" y="3473176"/>
                  </a:lnTo>
                  <a:lnTo>
                    <a:pt x="9252520" y="3939901"/>
                  </a:lnTo>
                  <a:lnTo>
                    <a:pt x="0" y="3939901"/>
                  </a:lnTo>
                  <a:lnTo>
                    <a:pt x="0" y="3473176"/>
                  </a:lnTo>
                  <a:lnTo>
                    <a:pt x="1730975" y="3473176"/>
                  </a:lnTo>
                  <a:lnTo>
                    <a:pt x="1730975" y="2543918"/>
                  </a:lnTo>
                  <a:lnTo>
                    <a:pt x="1731523" y="2543918"/>
                  </a:lnTo>
                  <a:cubicBezTo>
                    <a:pt x="1728115" y="2218390"/>
                    <a:pt x="2099787" y="2048173"/>
                    <a:pt x="2382309" y="1842240"/>
                  </a:cubicBezTo>
                  <a:lnTo>
                    <a:pt x="2381107" y="1842240"/>
                  </a:lnTo>
                  <a:cubicBezTo>
                    <a:pt x="2097784" y="1634470"/>
                    <a:pt x="1720823" y="1464156"/>
                    <a:pt x="1724255" y="1136330"/>
                  </a:cubicBezTo>
                  <a:lnTo>
                    <a:pt x="1723707" y="1136330"/>
                  </a:lnTo>
                  <a:lnTo>
                    <a:pt x="1723707" y="234676"/>
                  </a:lnTo>
                  <a:lnTo>
                    <a:pt x="1551281" y="234676"/>
                  </a:lnTo>
                  <a:cubicBezTo>
                    <a:pt x="1529679" y="234676"/>
                    <a:pt x="1512168" y="217165"/>
                    <a:pt x="1512168" y="195563"/>
                  </a:cubicBezTo>
                  <a:lnTo>
                    <a:pt x="1512168" y="39113"/>
                  </a:lnTo>
                  <a:cubicBezTo>
                    <a:pt x="1512168" y="17511"/>
                    <a:pt x="1529679" y="0"/>
                    <a:pt x="1551281" y="0"/>
                  </a:cubicBezTo>
                  <a:close/>
                </a:path>
              </a:pathLst>
            </a:custGeom>
            <a:noFill/>
            <a:ln w="63500">
              <a:solidFill>
                <a:srgbClr val="232B3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sp>
        <p:nvSpPr>
          <p:cNvPr id="19" name="TextBox 18"/>
          <p:cNvSpPr txBox="1"/>
          <p:nvPr/>
        </p:nvSpPr>
        <p:spPr>
          <a:xfrm>
            <a:off x="5554398" y="2119310"/>
            <a:ext cx="1159292" cy="338554"/>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0" name="TextBox 19"/>
          <p:cNvSpPr txBox="1"/>
          <p:nvPr/>
        </p:nvSpPr>
        <p:spPr>
          <a:xfrm>
            <a:off x="5585910" y="2495792"/>
            <a:ext cx="5218675" cy="336502"/>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1" name="TextBox 20"/>
          <p:cNvSpPr txBox="1"/>
          <p:nvPr/>
        </p:nvSpPr>
        <p:spPr>
          <a:xfrm>
            <a:off x="5559789" y="3073964"/>
            <a:ext cx="1159292" cy="338554"/>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2" name="TextBox 21"/>
          <p:cNvSpPr txBox="1"/>
          <p:nvPr/>
        </p:nvSpPr>
        <p:spPr>
          <a:xfrm>
            <a:off x="5591300" y="3338417"/>
            <a:ext cx="5218675" cy="336502"/>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3" name="TextBox 22"/>
          <p:cNvSpPr txBox="1"/>
          <p:nvPr/>
        </p:nvSpPr>
        <p:spPr>
          <a:xfrm>
            <a:off x="5559789" y="3857515"/>
            <a:ext cx="1159292" cy="338554"/>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4" name="TextBox 23"/>
          <p:cNvSpPr txBox="1"/>
          <p:nvPr/>
        </p:nvSpPr>
        <p:spPr>
          <a:xfrm>
            <a:off x="5591300" y="4121968"/>
            <a:ext cx="5218675" cy="336502"/>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a:t>
            </a:r>
            <a:endParaRPr lang="en-US" altLang="zh-CN" sz="1200" dirty="0">
              <a:solidFill>
                <a:srgbClr val="000000"/>
              </a:solidFill>
              <a:latin typeface="华文细黑" panose="02010600040101010101" pitchFamily="2" charset="-122"/>
              <a:ea typeface="华文细黑" panose="02010600040101010101" pitchFamily="2" charset="-122"/>
            </a:endParaRPr>
          </a:p>
        </p:txBody>
      </p:sp>
      <p:sp>
        <p:nvSpPr>
          <p:cNvPr id="25" name="TextBox 24"/>
          <p:cNvSpPr txBox="1"/>
          <p:nvPr/>
        </p:nvSpPr>
        <p:spPr>
          <a:xfrm>
            <a:off x="5554398" y="4624516"/>
            <a:ext cx="1159292" cy="338554"/>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pPr algn="l"/>
            <a:r>
              <a:rPr lang="zh-CN" altLang="en-US" sz="1600" spc="300" dirty="0">
                <a:solidFill>
                  <a:schemeClr val="tx1"/>
                </a:solidFill>
                <a:latin typeface="微软雅黑" panose="020B0503020204020204" pitchFamily="34" charset="-122"/>
                <a:ea typeface="微软雅黑" panose="020B0503020204020204" pitchFamily="34" charset="-122"/>
              </a:rPr>
              <a:t>添加标题</a:t>
            </a:r>
          </a:p>
        </p:txBody>
      </p:sp>
      <p:sp>
        <p:nvSpPr>
          <p:cNvPr id="26" name="TextBox 25"/>
          <p:cNvSpPr txBox="1"/>
          <p:nvPr/>
        </p:nvSpPr>
        <p:spPr>
          <a:xfrm>
            <a:off x="5585910" y="4888969"/>
            <a:ext cx="5218675" cy="336502"/>
          </a:xfrm>
          <a:prstGeom prst="rect">
            <a:avLst/>
          </a:prstGeom>
          <a:noFill/>
        </p:spPr>
        <p:txBody>
          <a:bodyPr wrap="square" rtlCol="0">
            <a:spAutoFit/>
          </a:bodyPr>
          <a:lstStyle/>
          <a:p>
            <a:pPr>
              <a:lnSpc>
                <a:spcPct val="150000"/>
              </a:lnSpc>
              <a:spcBef>
                <a:spcPct val="0"/>
              </a:spcBef>
            </a:pPr>
            <a:r>
              <a:rPr lang="zh-CN" altLang="en-US" sz="1200" spc="300" dirty="0">
                <a:solidFill>
                  <a:schemeClr val="tx1">
                    <a:lumMod val="75000"/>
                    <a:lumOff val="25000"/>
                  </a:schemeClr>
                </a:solidFill>
                <a:latin typeface="微软雅黑" panose="020B0503020204020204" pitchFamily="34" charset="-122"/>
                <a:ea typeface="微软雅黑" panose="020B0503020204020204" pitchFamily="34" charset="-122"/>
              </a:rPr>
              <a:t>双击在此添加你的文本信息内容双击在此添加你的</a:t>
            </a:r>
            <a:endParaRPr lang="en-US" altLang="zh-CN" sz="1200" dirty="0">
              <a:solidFill>
                <a:srgbClr val="000000"/>
              </a:solidFill>
              <a:latin typeface="华文细黑" panose="02010600040101010101" pitchFamily="2" charset="-122"/>
              <a:ea typeface="华文细黑" panose="02010600040101010101" pitchFamily="2" charset="-122"/>
            </a:endParaRPr>
          </a:p>
        </p:txBody>
      </p:sp>
      <p:grpSp>
        <p:nvGrpSpPr>
          <p:cNvPr id="28" name="组合 27"/>
          <p:cNvGrpSpPr/>
          <p:nvPr/>
        </p:nvGrpSpPr>
        <p:grpSpPr>
          <a:xfrm>
            <a:off x="4993659" y="3336620"/>
            <a:ext cx="315139" cy="311197"/>
            <a:chOff x="9071432" y="2401956"/>
            <a:chExt cx="1073666" cy="1060237"/>
          </a:xfrm>
        </p:grpSpPr>
        <p:sp>
          <p:nvSpPr>
            <p:cNvPr id="29" name="任意多边形 28"/>
            <p:cNvSpPr/>
            <p:nvPr/>
          </p:nvSpPr>
          <p:spPr>
            <a:xfrm>
              <a:off x="9071432" y="2401956"/>
              <a:ext cx="1073666" cy="955209"/>
            </a:xfrm>
            <a:custGeom>
              <a:avLst/>
              <a:gdLst/>
              <a:ahLst/>
              <a:cxnLst/>
              <a:rect l="l" t="t" r="r" b="b"/>
              <a:pathLst>
                <a:path w="1073666" h="955209">
                  <a:moveTo>
                    <a:pt x="536833" y="0"/>
                  </a:moveTo>
                  <a:cubicBezTo>
                    <a:pt x="833318" y="0"/>
                    <a:pt x="1073666" y="178783"/>
                    <a:pt x="1073666" y="399322"/>
                  </a:cubicBezTo>
                  <a:cubicBezTo>
                    <a:pt x="1073666" y="619861"/>
                    <a:pt x="833318" y="798644"/>
                    <a:pt x="536833" y="798644"/>
                  </a:cubicBezTo>
                  <a:lnTo>
                    <a:pt x="451632" y="792255"/>
                  </a:lnTo>
                  <a:cubicBezTo>
                    <a:pt x="374779" y="857533"/>
                    <a:pt x="285584" y="927104"/>
                    <a:pt x="149741" y="955209"/>
                  </a:cubicBezTo>
                  <a:cubicBezTo>
                    <a:pt x="178308" y="906865"/>
                    <a:pt x="243377" y="835707"/>
                    <a:pt x="248758" y="735321"/>
                  </a:cubicBezTo>
                  <a:cubicBezTo>
                    <a:pt x="99027" y="665239"/>
                    <a:pt x="0" y="540882"/>
                    <a:pt x="0" y="399322"/>
                  </a:cubicBezTo>
                  <a:cubicBezTo>
                    <a:pt x="0" y="178783"/>
                    <a:pt x="240348" y="0"/>
                    <a:pt x="536833"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0" name="弧形 29"/>
            <p:cNvSpPr/>
            <p:nvPr/>
          </p:nvSpPr>
          <p:spPr>
            <a:xfrm rot="18074005">
              <a:off x="9166664" y="2559941"/>
              <a:ext cx="902252" cy="902252"/>
            </a:xfrm>
            <a:prstGeom prst="arc">
              <a:avLst>
                <a:gd name="adj1" fmla="val 16200000"/>
                <a:gd name="adj2" fmla="val 19357459"/>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nvGrpSpPr>
          <p:cNvPr id="31" name="组合 30"/>
          <p:cNvGrpSpPr/>
          <p:nvPr/>
        </p:nvGrpSpPr>
        <p:grpSpPr>
          <a:xfrm>
            <a:off x="4984142" y="4875195"/>
            <a:ext cx="283100" cy="281032"/>
            <a:chOff x="3914408" y="1848112"/>
            <a:chExt cx="805721" cy="799838"/>
          </a:xfrm>
        </p:grpSpPr>
        <p:cxnSp>
          <p:nvCxnSpPr>
            <p:cNvPr id="32" name="直接连接符 31"/>
            <p:cNvCxnSpPr/>
            <p:nvPr/>
          </p:nvCxnSpPr>
          <p:spPr>
            <a:xfrm flipH="1">
              <a:off x="3914409" y="1848112"/>
              <a:ext cx="805720" cy="507614"/>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3914408" y="2355726"/>
              <a:ext cx="228967" cy="92199"/>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143375" y="2447925"/>
              <a:ext cx="104775" cy="171450"/>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4248150" y="2533650"/>
              <a:ext cx="69118"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4317268" y="2533650"/>
              <a:ext cx="254732" cy="95235"/>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flipH="1">
              <a:off x="4600575" y="1848112"/>
              <a:ext cx="119554" cy="799838"/>
            </a:xfrm>
            <a:prstGeom prst="line">
              <a:avLst/>
            </a:prstGeom>
            <a:ln w="15875"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a:off x="4143377" y="1892551"/>
              <a:ext cx="548820" cy="55537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H="1">
              <a:off x="4301145" y="1912866"/>
              <a:ext cx="396133" cy="62466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0" name="组合 39"/>
          <p:cNvGrpSpPr/>
          <p:nvPr/>
        </p:nvGrpSpPr>
        <p:grpSpPr>
          <a:xfrm>
            <a:off x="5030752" y="2489860"/>
            <a:ext cx="215280" cy="407561"/>
            <a:chOff x="5130721" y="-266700"/>
            <a:chExt cx="990600" cy="1875362"/>
          </a:xfrm>
        </p:grpSpPr>
        <p:sp>
          <p:nvSpPr>
            <p:cNvPr id="41" name="椭圆 111"/>
            <p:cNvSpPr/>
            <p:nvPr/>
          </p:nvSpPr>
          <p:spPr>
            <a:xfrm>
              <a:off x="5130721" y="-266700"/>
              <a:ext cx="990600" cy="1501925"/>
            </a:xfrm>
            <a:custGeom>
              <a:avLst/>
              <a:gdLst/>
              <a:ahLst/>
              <a:cxnLst/>
              <a:rect l="l" t="t" r="r" b="b"/>
              <a:pathLst>
                <a:path w="990600" h="1501925">
                  <a:moveTo>
                    <a:pt x="495300" y="0"/>
                  </a:moveTo>
                  <a:cubicBezTo>
                    <a:pt x="768847" y="0"/>
                    <a:pt x="990600" y="221753"/>
                    <a:pt x="990600" y="495300"/>
                  </a:cubicBezTo>
                  <a:cubicBezTo>
                    <a:pt x="990600" y="624140"/>
                    <a:pt x="941407" y="741489"/>
                    <a:pt x="859584" y="828497"/>
                  </a:cubicBezTo>
                  <a:lnTo>
                    <a:pt x="610953" y="1438275"/>
                  </a:lnTo>
                  <a:lnTo>
                    <a:pt x="602238" y="1438275"/>
                  </a:lnTo>
                  <a:cubicBezTo>
                    <a:pt x="581653" y="1476862"/>
                    <a:pt x="540649" y="1501925"/>
                    <a:pt x="493791" y="1501925"/>
                  </a:cubicBezTo>
                  <a:cubicBezTo>
                    <a:pt x="432195" y="1501925"/>
                    <a:pt x="380714" y="1458615"/>
                    <a:pt x="370636" y="1400244"/>
                  </a:cubicBezTo>
                  <a:lnTo>
                    <a:pt x="143857" y="844060"/>
                  </a:lnTo>
                  <a:cubicBezTo>
                    <a:pt x="54886" y="754662"/>
                    <a:pt x="0" y="631391"/>
                    <a:pt x="0" y="495300"/>
                  </a:cubicBezTo>
                  <a:cubicBezTo>
                    <a:pt x="0" y="221753"/>
                    <a:pt x="221753" y="0"/>
                    <a:pt x="495300" y="0"/>
                  </a:cubicBezTo>
                  <a:close/>
                </a:path>
              </a:pathLst>
            </a:cu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2" name="弧形 41"/>
            <p:cNvSpPr/>
            <p:nvPr/>
          </p:nvSpPr>
          <p:spPr>
            <a:xfrm rot="16200000">
              <a:off x="5353051" y="-23585"/>
              <a:ext cx="569126" cy="569126"/>
            </a:xfrm>
            <a:prstGeom prst="arc">
              <a:avLst>
                <a:gd name="adj1" fmla="val 16200000"/>
                <a:gd name="adj2" fmla="val 21549875"/>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cxnSp>
          <p:nvCxnSpPr>
            <p:cNvPr id="43" name="直接连接符 42"/>
            <p:cNvCxnSpPr/>
            <p:nvPr/>
          </p:nvCxnSpPr>
          <p:spPr>
            <a:xfrm>
              <a:off x="5345033" y="739816"/>
              <a:ext cx="561975" cy="0"/>
            </a:xfrm>
            <a:prstGeom prst="line">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44" name="弧形 43"/>
            <p:cNvSpPr/>
            <p:nvPr/>
          </p:nvSpPr>
          <p:spPr>
            <a:xfrm rot="18538541">
              <a:off x="5325301" y="899887"/>
              <a:ext cx="654615" cy="654614"/>
            </a:xfrm>
            <a:prstGeom prst="arc">
              <a:avLst>
                <a:gd name="adj1" fmla="val 16825339"/>
                <a:gd name="adj2" fmla="val 21059724"/>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sp>
          <p:nvSpPr>
            <p:cNvPr id="45" name="弧形 44"/>
            <p:cNvSpPr/>
            <p:nvPr/>
          </p:nvSpPr>
          <p:spPr>
            <a:xfrm rot="18000000">
              <a:off x="5378228" y="1039535"/>
              <a:ext cx="569127" cy="569127"/>
            </a:xfrm>
            <a:prstGeom prst="arc">
              <a:avLst>
                <a:gd name="adj1" fmla="val 17524474"/>
                <a:gd name="adj2" fmla="val 21013263"/>
              </a:avLst>
            </a:prstGeom>
            <a:ln w="127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grpSp>
        <p:nvGrpSpPr>
          <p:cNvPr id="46" name="组合 45"/>
          <p:cNvGrpSpPr/>
          <p:nvPr/>
        </p:nvGrpSpPr>
        <p:grpSpPr>
          <a:xfrm>
            <a:off x="5061726" y="4064641"/>
            <a:ext cx="179129" cy="349467"/>
            <a:chOff x="-367646" y="2940431"/>
            <a:chExt cx="217031" cy="423407"/>
          </a:xfrm>
        </p:grpSpPr>
        <p:sp>
          <p:nvSpPr>
            <p:cNvPr id="47" name="圆角矩形 46"/>
            <p:cNvSpPr/>
            <p:nvPr/>
          </p:nvSpPr>
          <p:spPr>
            <a:xfrm>
              <a:off x="-367646" y="3003286"/>
              <a:ext cx="217031" cy="360552"/>
            </a:xfrm>
            <a:prstGeom prst="roundRect">
              <a:avLst>
                <a:gd name="adj" fmla="val 5000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8" name="圆角矩形 47"/>
            <p:cNvSpPr/>
            <p:nvPr/>
          </p:nvSpPr>
          <p:spPr>
            <a:xfrm>
              <a:off x="-294117" y="3069102"/>
              <a:ext cx="57751" cy="97061"/>
            </a:xfrm>
            <a:prstGeom prst="roundRect">
              <a:avLst>
                <a:gd name="adj" fmla="val 50000"/>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9" name="弧形 48"/>
            <p:cNvSpPr/>
            <p:nvPr/>
          </p:nvSpPr>
          <p:spPr>
            <a:xfrm>
              <a:off x="-358219" y="2940431"/>
              <a:ext cx="103698" cy="103698"/>
            </a:xfrm>
            <a:prstGeom prst="arc">
              <a:avLst>
                <a:gd name="adj1" fmla="val 16200000"/>
                <a:gd name="adj2" fmla="val 21210112"/>
              </a:avLst>
            </a:prstGeom>
            <a:noFill/>
            <a:ln w="19050" cap="rnd">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2400"/>
            </a:p>
          </p:txBody>
        </p:sp>
      </p:grpSp>
      <p:sp>
        <p:nvSpPr>
          <p:cNvPr id="50" name="矩形 6"/>
          <p:cNvSpPr>
            <a:spLocks noChangeArrowheads="1"/>
          </p:cNvSpPr>
          <p:nvPr/>
        </p:nvSpPr>
        <p:spPr bwMode="auto">
          <a:xfrm>
            <a:off x="2328507" y="2661927"/>
            <a:ext cx="1554559" cy="502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US" altLang="zh-CN" sz="1333" b="1" dirty="0">
                <a:solidFill>
                  <a:schemeClr val="bg1"/>
                </a:solidFill>
                <a:latin typeface="Segoe UI Light" pitchFamily="34" charset="0"/>
                <a:cs typeface="Segoe UI Light" pitchFamily="34" charset="0"/>
              </a:rPr>
              <a:t>Add your text here. Add your text here. </a:t>
            </a:r>
            <a:endParaRPr lang="zh-CN" altLang="en-US" sz="1333" b="1" i="1" dirty="0">
              <a:solidFill>
                <a:schemeClr val="bg1"/>
              </a:solidFill>
              <a:latin typeface="Segoe UI Light" pitchFamily="34" charset="0"/>
              <a:cs typeface="Segoe UI Light" pitchFamily="34" charset="0"/>
            </a:endParaRPr>
          </a:p>
        </p:txBody>
      </p:sp>
      <p:grpSp>
        <p:nvGrpSpPr>
          <p:cNvPr id="51" name="组合 50">
            <a:extLst>
              <a:ext uri="{FF2B5EF4-FFF2-40B4-BE49-F238E27FC236}">
                <a16:creationId xmlns:a16="http://schemas.microsoft.com/office/drawing/2014/main" id="{A799210D-43D0-4A37-9BD2-4E0C0B6E16C6}"/>
              </a:ext>
            </a:extLst>
          </p:cNvPr>
          <p:cNvGrpSpPr/>
          <p:nvPr/>
        </p:nvGrpSpPr>
        <p:grpSpPr>
          <a:xfrm>
            <a:off x="0" y="247949"/>
            <a:ext cx="12192000" cy="400110"/>
            <a:chOff x="0" y="247949"/>
            <a:chExt cx="12192000" cy="400110"/>
          </a:xfrm>
        </p:grpSpPr>
        <p:sp>
          <p:nvSpPr>
            <p:cNvPr id="52" name="矩形 51">
              <a:extLst>
                <a:ext uri="{FF2B5EF4-FFF2-40B4-BE49-F238E27FC236}">
                  <a16:creationId xmlns:a16="http://schemas.microsoft.com/office/drawing/2014/main" id="{698119A3-FA4E-449A-9B19-B4C74CEEB4F9}"/>
                </a:ext>
              </a:extLst>
            </p:cNvPr>
            <p:cNvSpPr/>
            <p:nvPr/>
          </p:nvSpPr>
          <p:spPr>
            <a:xfrm>
              <a:off x="3405938" y="247949"/>
              <a:ext cx="8786062"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TextBox 27">
              <a:extLst>
                <a:ext uri="{FF2B5EF4-FFF2-40B4-BE49-F238E27FC236}">
                  <a16:creationId xmlns:a16="http://schemas.microsoft.com/office/drawing/2014/main" id="{A4117AA3-2E79-43A3-B520-38FE265570F3}"/>
                </a:ext>
              </a:extLst>
            </p:cNvPr>
            <p:cNvSpPr txBox="1"/>
            <p:nvPr/>
          </p:nvSpPr>
          <p:spPr>
            <a:xfrm>
              <a:off x="613186" y="247949"/>
              <a:ext cx="2792752" cy="400110"/>
            </a:xfrm>
            <a:prstGeom prst="rect">
              <a:avLst/>
            </a:prstGeom>
            <a:noFill/>
          </p:spPr>
          <p:txBody>
            <a:bodyPr wrap="none" rtlCol="0">
              <a:spAutoFit/>
            </a:bodyPr>
            <a:lstStyle>
              <a:defPPr>
                <a:defRPr lang="zh-CN"/>
              </a:defPPr>
              <a:lvl1pPr algn="r">
                <a:defRPr sz="1200">
                  <a:solidFill>
                    <a:srgbClr val="232B36"/>
                  </a:solidFill>
                  <a:latin typeface="Arial Rounded MT Bold" pitchFamily="34" charset="0"/>
                </a:defRPr>
              </a:lvl1pPr>
            </a:lstStyle>
            <a:p>
              <a:r>
                <a:rPr lang="en-US" altLang="zh-CN" sz="2000" spc="600" dirty="0">
                  <a:solidFill>
                    <a:srgbClr val="084772"/>
                  </a:solidFill>
                  <a:latin typeface="微软雅黑" panose="020B0503020204020204" pitchFamily="34" charset="-122"/>
                  <a:ea typeface="微软雅黑" panose="020B0503020204020204" pitchFamily="34" charset="-122"/>
                </a:rPr>
                <a:t>01 </a:t>
              </a:r>
              <a:r>
                <a:rPr lang="zh-CN" altLang="en-US" sz="2000" spc="600" dirty="0">
                  <a:solidFill>
                    <a:srgbClr val="084772"/>
                  </a:solidFill>
                  <a:latin typeface="微软雅黑" panose="020B0503020204020204" pitchFamily="34" charset="-122"/>
                  <a:ea typeface="微软雅黑" panose="020B0503020204020204" pitchFamily="34" charset="-122"/>
                </a:rPr>
                <a:t>研究背景简介</a:t>
              </a:r>
            </a:p>
          </p:txBody>
        </p:sp>
        <p:sp>
          <p:nvSpPr>
            <p:cNvPr id="54" name="矩形 53">
              <a:extLst>
                <a:ext uri="{FF2B5EF4-FFF2-40B4-BE49-F238E27FC236}">
                  <a16:creationId xmlns:a16="http://schemas.microsoft.com/office/drawing/2014/main" id="{C1DE5741-DA01-4EA8-A2F0-305ED0F8A44E}"/>
                </a:ext>
              </a:extLst>
            </p:cNvPr>
            <p:cNvSpPr/>
            <p:nvPr/>
          </p:nvSpPr>
          <p:spPr>
            <a:xfrm>
              <a:off x="0" y="247949"/>
              <a:ext cx="613186" cy="378554"/>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621946279"/>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800" decel="100000"/>
                                        <p:tgtEl>
                                          <p:spTgt spid="10"/>
                                        </p:tgtEl>
                                      </p:cBhvr>
                                    </p:animEffect>
                                    <p:anim calcmode="lin" valueType="num">
                                      <p:cBhvr>
                                        <p:cTn id="14" dur="800" decel="100000" fill="hold"/>
                                        <p:tgtEl>
                                          <p:spTgt spid="10"/>
                                        </p:tgtEl>
                                        <p:attrNameLst>
                                          <p:attrName>style.rotation</p:attrName>
                                        </p:attrNameLst>
                                      </p:cBhvr>
                                      <p:tavLst>
                                        <p:tav tm="0">
                                          <p:val>
                                            <p:fltVal val="-90"/>
                                          </p:val>
                                        </p:tav>
                                        <p:tav tm="100000">
                                          <p:val>
                                            <p:fltVal val="0"/>
                                          </p:val>
                                        </p:tav>
                                      </p:tavLst>
                                    </p:anim>
                                    <p:anim calcmode="lin" valueType="num">
                                      <p:cBhvr>
                                        <p:cTn id="15" dur="800" decel="100000" fill="hold"/>
                                        <p:tgtEl>
                                          <p:spTgt spid="10"/>
                                        </p:tgtEl>
                                        <p:attrNameLst>
                                          <p:attrName>ppt_x</p:attrName>
                                        </p:attrNameLst>
                                      </p:cBhvr>
                                      <p:tavLst>
                                        <p:tav tm="0">
                                          <p:val>
                                            <p:strVal val="#ppt_x+0.4"/>
                                          </p:val>
                                        </p:tav>
                                        <p:tav tm="100000">
                                          <p:val>
                                            <p:strVal val="#ppt_x-0.05"/>
                                          </p:val>
                                        </p:tav>
                                      </p:tavLst>
                                    </p:anim>
                                    <p:anim calcmode="lin" valueType="num">
                                      <p:cBhvr>
                                        <p:cTn id="16" dur="800" decel="100000" fill="hold"/>
                                        <p:tgtEl>
                                          <p:spTgt spid="10"/>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10"/>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10"/>
                                        </p:tgtEl>
                                        <p:attrNameLst>
                                          <p:attrName>ppt_y</p:attrName>
                                        </p:attrNameLst>
                                      </p:cBhvr>
                                      <p:tavLst>
                                        <p:tav tm="0">
                                          <p:val>
                                            <p:strVal val="#ppt_y+0.1"/>
                                          </p:val>
                                        </p:tav>
                                        <p:tav tm="100000">
                                          <p:val>
                                            <p:strVal val="#ppt_y"/>
                                          </p:val>
                                        </p:tav>
                                      </p:tavLst>
                                    </p:anim>
                                  </p:childTnLst>
                                </p:cTn>
                              </p:par>
                              <p:par>
                                <p:cTn id="19" presetID="3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800" decel="100000"/>
                                        <p:tgtEl>
                                          <p:spTgt spid="12"/>
                                        </p:tgtEl>
                                      </p:cBhvr>
                                    </p:animEffect>
                                    <p:anim calcmode="lin" valueType="num">
                                      <p:cBhvr>
                                        <p:cTn id="22" dur="800" decel="100000" fill="hold"/>
                                        <p:tgtEl>
                                          <p:spTgt spid="12"/>
                                        </p:tgtEl>
                                        <p:attrNameLst>
                                          <p:attrName>style.rotation</p:attrName>
                                        </p:attrNameLst>
                                      </p:cBhvr>
                                      <p:tavLst>
                                        <p:tav tm="0">
                                          <p:val>
                                            <p:fltVal val="-90"/>
                                          </p:val>
                                        </p:tav>
                                        <p:tav tm="100000">
                                          <p:val>
                                            <p:fltVal val="0"/>
                                          </p:val>
                                        </p:tav>
                                      </p:tavLst>
                                    </p:anim>
                                    <p:anim calcmode="lin" valueType="num">
                                      <p:cBhvr>
                                        <p:cTn id="23" dur="800" decel="100000" fill="hold"/>
                                        <p:tgtEl>
                                          <p:spTgt spid="12"/>
                                        </p:tgtEl>
                                        <p:attrNameLst>
                                          <p:attrName>ppt_x</p:attrName>
                                        </p:attrNameLst>
                                      </p:cBhvr>
                                      <p:tavLst>
                                        <p:tav tm="0">
                                          <p:val>
                                            <p:strVal val="#ppt_x+0.4"/>
                                          </p:val>
                                        </p:tav>
                                        <p:tav tm="100000">
                                          <p:val>
                                            <p:strVal val="#ppt_x-0.05"/>
                                          </p:val>
                                        </p:tav>
                                      </p:tavLst>
                                    </p:anim>
                                    <p:anim calcmode="lin" valueType="num">
                                      <p:cBhvr>
                                        <p:cTn id="24" dur="800" decel="100000" fill="hold"/>
                                        <p:tgtEl>
                                          <p:spTgt spid="12"/>
                                        </p:tgtEl>
                                        <p:attrNameLst>
                                          <p:attrName>ppt_y</p:attrName>
                                        </p:attrNameLst>
                                      </p:cBhvr>
                                      <p:tavLst>
                                        <p:tav tm="0">
                                          <p:val>
                                            <p:strVal val="#ppt_y-0.4"/>
                                          </p:val>
                                        </p:tav>
                                        <p:tav tm="100000">
                                          <p:val>
                                            <p:strVal val="#ppt_y+0.1"/>
                                          </p:val>
                                        </p:tav>
                                      </p:tavLst>
                                    </p:anim>
                                    <p:anim calcmode="lin" valueType="num">
                                      <p:cBhvr>
                                        <p:cTn id="25" dur="200" accel="100000" fill="hold">
                                          <p:stCondLst>
                                            <p:cond delay="800"/>
                                          </p:stCondLst>
                                        </p:cTn>
                                        <p:tgtEl>
                                          <p:spTgt spid="12"/>
                                        </p:tgtEl>
                                        <p:attrNameLst>
                                          <p:attrName>ppt_x</p:attrName>
                                        </p:attrNameLst>
                                      </p:cBhvr>
                                      <p:tavLst>
                                        <p:tav tm="0">
                                          <p:val>
                                            <p:strVal val="#ppt_x-0.05"/>
                                          </p:val>
                                        </p:tav>
                                        <p:tav tm="100000">
                                          <p:val>
                                            <p:strVal val="#ppt_x"/>
                                          </p:val>
                                        </p:tav>
                                      </p:tavLst>
                                    </p:anim>
                                    <p:anim calcmode="lin" valueType="num">
                                      <p:cBhvr>
                                        <p:cTn id="26" dur="200" accel="100000" fill="hold">
                                          <p:stCondLst>
                                            <p:cond delay="800"/>
                                          </p:stCondLst>
                                        </p:cTn>
                                        <p:tgtEl>
                                          <p:spTgt spid="12"/>
                                        </p:tgtEl>
                                        <p:attrNameLst>
                                          <p:attrName>ppt_y</p:attrName>
                                        </p:attrNameLst>
                                      </p:cBhvr>
                                      <p:tavLst>
                                        <p:tav tm="0">
                                          <p:val>
                                            <p:strVal val="#ppt_y+0.1"/>
                                          </p:val>
                                        </p:tav>
                                        <p:tav tm="100000">
                                          <p:val>
                                            <p:strVal val="#ppt_y"/>
                                          </p:val>
                                        </p:tav>
                                      </p:tavLst>
                                    </p:anim>
                                  </p:childTnLst>
                                </p:cTn>
                              </p:par>
                              <p:par>
                                <p:cTn id="27" presetID="3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800" decel="100000"/>
                                        <p:tgtEl>
                                          <p:spTgt spid="13"/>
                                        </p:tgtEl>
                                      </p:cBhvr>
                                    </p:animEffect>
                                    <p:anim calcmode="lin" valueType="num">
                                      <p:cBhvr>
                                        <p:cTn id="30" dur="800" decel="100000" fill="hold"/>
                                        <p:tgtEl>
                                          <p:spTgt spid="13"/>
                                        </p:tgtEl>
                                        <p:attrNameLst>
                                          <p:attrName>style.rotation</p:attrName>
                                        </p:attrNameLst>
                                      </p:cBhvr>
                                      <p:tavLst>
                                        <p:tav tm="0">
                                          <p:val>
                                            <p:fltVal val="-90"/>
                                          </p:val>
                                        </p:tav>
                                        <p:tav tm="100000">
                                          <p:val>
                                            <p:fltVal val="0"/>
                                          </p:val>
                                        </p:tav>
                                      </p:tavLst>
                                    </p:anim>
                                    <p:anim calcmode="lin" valueType="num">
                                      <p:cBhvr>
                                        <p:cTn id="31" dur="800" decel="100000" fill="hold"/>
                                        <p:tgtEl>
                                          <p:spTgt spid="13"/>
                                        </p:tgtEl>
                                        <p:attrNameLst>
                                          <p:attrName>ppt_x</p:attrName>
                                        </p:attrNameLst>
                                      </p:cBhvr>
                                      <p:tavLst>
                                        <p:tav tm="0">
                                          <p:val>
                                            <p:strVal val="#ppt_x+0.4"/>
                                          </p:val>
                                        </p:tav>
                                        <p:tav tm="100000">
                                          <p:val>
                                            <p:strVal val="#ppt_x-0.05"/>
                                          </p:val>
                                        </p:tav>
                                      </p:tavLst>
                                    </p:anim>
                                    <p:anim calcmode="lin" valueType="num">
                                      <p:cBhvr>
                                        <p:cTn id="32" dur="800" decel="100000" fill="hold"/>
                                        <p:tgtEl>
                                          <p:spTgt spid="13"/>
                                        </p:tgtEl>
                                        <p:attrNameLst>
                                          <p:attrName>ppt_y</p:attrName>
                                        </p:attrNameLst>
                                      </p:cBhvr>
                                      <p:tavLst>
                                        <p:tav tm="0">
                                          <p:val>
                                            <p:strVal val="#ppt_y-0.4"/>
                                          </p:val>
                                        </p:tav>
                                        <p:tav tm="100000">
                                          <p:val>
                                            <p:strVal val="#ppt_y+0.1"/>
                                          </p:val>
                                        </p:tav>
                                      </p:tavLst>
                                    </p:anim>
                                    <p:anim calcmode="lin" valueType="num">
                                      <p:cBhvr>
                                        <p:cTn id="33" dur="200" accel="100000" fill="hold">
                                          <p:stCondLst>
                                            <p:cond delay="800"/>
                                          </p:stCondLst>
                                        </p:cTn>
                                        <p:tgtEl>
                                          <p:spTgt spid="13"/>
                                        </p:tgtEl>
                                        <p:attrNameLst>
                                          <p:attrName>ppt_x</p:attrName>
                                        </p:attrNameLst>
                                      </p:cBhvr>
                                      <p:tavLst>
                                        <p:tav tm="0">
                                          <p:val>
                                            <p:strVal val="#ppt_x-0.05"/>
                                          </p:val>
                                        </p:tav>
                                        <p:tav tm="100000">
                                          <p:val>
                                            <p:strVal val="#ppt_x"/>
                                          </p:val>
                                        </p:tav>
                                      </p:tavLst>
                                    </p:anim>
                                    <p:anim calcmode="lin" valueType="num">
                                      <p:cBhvr>
                                        <p:cTn id="34" dur="200" accel="100000" fill="hold">
                                          <p:stCondLst>
                                            <p:cond delay="800"/>
                                          </p:stCondLst>
                                        </p:cTn>
                                        <p:tgtEl>
                                          <p:spTgt spid="13"/>
                                        </p:tgtEl>
                                        <p:attrNameLst>
                                          <p:attrName>ppt_y</p:attrName>
                                        </p:attrNameLst>
                                      </p:cBhvr>
                                      <p:tavLst>
                                        <p:tav tm="0">
                                          <p:val>
                                            <p:strVal val="#ppt_y+0.1"/>
                                          </p:val>
                                        </p:tav>
                                        <p:tav tm="100000">
                                          <p:val>
                                            <p:strVal val="#ppt_y"/>
                                          </p:val>
                                        </p:tav>
                                      </p:tavLst>
                                    </p:anim>
                                  </p:childTnLst>
                                </p:cTn>
                              </p:par>
                              <p:par>
                                <p:cTn id="35" presetID="3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800" decel="100000"/>
                                        <p:tgtEl>
                                          <p:spTgt spid="14"/>
                                        </p:tgtEl>
                                      </p:cBhvr>
                                    </p:animEffect>
                                    <p:anim calcmode="lin" valueType="num">
                                      <p:cBhvr>
                                        <p:cTn id="38" dur="800" decel="100000" fill="hold"/>
                                        <p:tgtEl>
                                          <p:spTgt spid="14"/>
                                        </p:tgtEl>
                                        <p:attrNameLst>
                                          <p:attrName>style.rotation</p:attrName>
                                        </p:attrNameLst>
                                      </p:cBhvr>
                                      <p:tavLst>
                                        <p:tav tm="0">
                                          <p:val>
                                            <p:fltVal val="-90"/>
                                          </p:val>
                                        </p:tav>
                                        <p:tav tm="100000">
                                          <p:val>
                                            <p:fltVal val="0"/>
                                          </p:val>
                                        </p:tav>
                                      </p:tavLst>
                                    </p:anim>
                                    <p:anim calcmode="lin" valueType="num">
                                      <p:cBhvr>
                                        <p:cTn id="39" dur="800" decel="100000" fill="hold"/>
                                        <p:tgtEl>
                                          <p:spTgt spid="14"/>
                                        </p:tgtEl>
                                        <p:attrNameLst>
                                          <p:attrName>ppt_x</p:attrName>
                                        </p:attrNameLst>
                                      </p:cBhvr>
                                      <p:tavLst>
                                        <p:tav tm="0">
                                          <p:val>
                                            <p:strVal val="#ppt_x+0.4"/>
                                          </p:val>
                                        </p:tav>
                                        <p:tav tm="100000">
                                          <p:val>
                                            <p:strVal val="#ppt_x-0.05"/>
                                          </p:val>
                                        </p:tav>
                                      </p:tavLst>
                                    </p:anim>
                                    <p:anim calcmode="lin" valueType="num">
                                      <p:cBhvr>
                                        <p:cTn id="40" dur="800" decel="100000" fill="hold"/>
                                        <p:tgtEl>
                                          <p:spTgt spid="14"/>
                                        </p:tgtEl>
                                        <p:attrNameLst>
                                          <p:attrName>ppt_y</p:attrName>
                                        </p:attrNameLst>
                                      </p:cBhvr>
                                      <p:tavLst>
                                        <p:tav tm="0">
                                          <p:val>
                                            <p:strVal val="#ppt_y-0.4"/>
                                          </p:val>
                                        </p:tav>
                                        <p:tav tm="100000">
                                          <p:val>
                                            <p:strVal val="#ppt_y+0.1"/>
                                          </p:val>
                                        </p:tav>
                                      </p:tavLst>
                                    </p:anim>
                                    <p:anim calcmode="lin" valueType="num">
                                      <p:cBhvr>
                                        <p:cTn id="41" dur="200" accel="100000" fill="hold">
                                          <p:stCondLst>
                                            <p:cond delay="800"/>
                                          </p:stCondLst>
                                        </p:cTn>
                                        <p:tgtEl>
                                          <p:spTgt spid="14"/>
                                        </p:tgtEl>
                                        <p:attrNameLst>
                                          <p:attrName>ppt_x</p:attrName>
                                        </p:attrNameLst>
                                      </p:cBhvr>
                                      <p:tavLst>
                                        <p:tav tm="0">
                                          <p:val>
                                            <p:strVal val="#ppt_x-0.05"/>
                                          </p:val>
                                        </p:tav>
                                        <p:tav tm="100000">
                                          <p:val>
                                            <p:strVal val="#ppt_x"/>
                                          </p:val>
                                        </p:tav>
                                      </p:tavLst>
                                    </p:anim>
                                    <p:anim calcmode="lin" valueType="num">
                                      <p:cBhvr>
                                        <p:cTn id="42" dur="200" accel="100000" fill="hold">
                                          <p:stCondLst>
                                            <p:cond delay="800"/>
                                          </p:stCondLst>
                                        </p:cTn>
                                        <p:tgtEl>
                                          <p:spTgt spid="14"/>
                                        </p:tgtEl>
                                        <p:attrNameLst>
                                          <p:attrName>ppt_y</p:attrName>
                                        </p:attrNameLst>
                                      </p:cBhvr>
                                      <p:tavLst>
                                        <p:tav tm="0">
                                          <p:val>
                                            <p:strVal val="#ppt_y+0.1"/>
                                          </p:val>
                                        </p:tav>
                                        <p:tav tm="100000">
                                          <p:val>
                                            <p:strVal val="#ppt_y"/>
                                          </p:val>
                                        </p:tav>
                                      </p:tavLst>
                                    </p:anim>
                                  </p:childTnLst>
                                </p:cTn>
                              </p:par>
                              <p:par>
                                <p:cTn id="43" presetID="30" presetClass="entr" presetSubtype="0"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800" decel="100000"/>
                                        <p:tgtEl>
                                          <p:spTgt spid="19"/>
                                        </p:tgtEl>
                                      </p:cBhvr>
                                    </p:animEffect>
                                    <p:anim calcmode="lin" valueType="num">
                                      <p:cBhvr>
                                        <p:cTn id="46" dur="800" decel="100000" fill="hold"/>
                                        <p:tgtEl>
                                          <p:spTgt spid="19"/>
                                        </p:tgtEl>
                                        <p:attrNameLst>
                                          <p:attrName>style.rotation</p:attrName>
                                        </p:attrNameLst>
                                      </p:cBhvr>
                                      <p:tavLst>
                                        <p:tav tm="0">
                                          <p:val>
                                            <p:fltVal val="-90"/>
                                          </p:val>
                                        </p:tav>
                                        <p:tav tm="100000">
                                          <p:val>
                                            <p:fltVal val="0"/>
                                          </p:val>
                                        </p:tav>
                                      </p:tavLst>
                                    </p:anim>
                                    <p:anim calcmode="lin" valueType="num">
                                      <p:cBhvr>
                                        <p:cTn id="47" dur="800" decel="100000" fill="hold"/>
                                        <p:tgtEl>
                                          <p:spTgt spid="19"/>
                                        </p:tgtEl>
                                        <p:attrNameLst>
                                          <p:attrName>ppt_x</p:attrName>
                                        </p:attrNameLst>
                                      </p:cBhvr>
                                      <p:tavLst>
                                        <p:tav tm="0">
                                          <p:val>
                                            <p:strVal val="#ppt_x+0.4"/>
                                          </p:val>
                                        </p:tav>
                                        <p:tav tm="100000">
                                          <p:val>
                                            <p:strVal val="#ppt_x-0.05"/>
                                          </p:val>
                                        </p:tav>
                                      </p:tavLst>
                                    </p:anim>
                                    <p:anim calcmode="lin" valueType="num">
                                      <p:cBhvr>
                                        <p:cTn id="48" dur="800" decel="100000" fill="hold"/>
                                        <p:tgtEl>
                                          <p:spTgt spid="19"/>
                                        </p:tgtEl>
                                        <p:attrNameLst>
                                          <p:attrName>ppt_y</p:attrName>
                                        </p:attrNameLst>
                                      </p:cBhvr>
                                      <p:tavLst>
                                        <p:tav tm="0">
                                          <p:val>
                                            <p:strVal val="#ppt_y-0.4"/>
                                          </p:val>
                                        </p:tav>
                                        <p:tav tm="100000">
                                          <p:val>
                                            <p:strVal val="#ppt_y+0.1"/>
                                          </p:val>
                                        </p:tav>
                                      </p:tavLst>
                                    </p:anim>
                                    <p:anim calcmode="lin" valueType="num">
                                      <p:cBhvr>
                                        <p:cTn id="49" dur="200" accel="100000" fill="hold">
                                          <p:stCondLst>
                                            <p:cond delay="800"/>
                                          </p:stCondLst>
                                        </p:cTn>
                                        <p:tgtEl>
                                          <p:spTgt spid="19"/>
                                        </p:tgtEl>
                                        <p:attrNameLst>
                                          <p:attrName>ppt_x</p:attrName>
                                        </p:attrNameLst>
                                      </p:cBhvr>
                                      <p:tavLst>
                                        <p:tav tm="0">
                                          <p:val>
                                            <p:strVal val="#ppt_x-0.05"/>
                                          </p:val>
                                        </p:tav>
                                        <p:tav tm="100000">
                                          <p:val>
                                            <p:strVal val="#ppt_x"/>
                                          </p:val>
                                        </p:tav>
                                      </p:tavLst>
                                    </p:anim>
                                    <p:anim calcmode="lin" valueType="num">
                                      <p:cBhvr>
                                        <p:cTn id="50" dur="200" accel="100000" fill="hold">
                                          <p:stCondLst>
                                            <p:cond delay="800"/>
                                          </p:stCondLst>
                                        </p:cTn>
                                        <p:tgtEl>
                                          <p:spTgt spid="19"/>
                                        </p:tgtEl>
                                        <p:attrNameLst>
                                          <p:attrName>ppt_y</p:attrName>
                                        </p:attrNameLst>
                                      </p:cBhvr>
                                      <p:tavLst>
                                        <p:tav tm="0">
                                          <p:val>
                                            <p:strVal val="#ppt_y+0.1"/>
                                          </p:val>
                                        </p:tav>
                                        <p:tav tm="100000">
                                          <p:val>
                                            <p:strVal val="#ppt_y"/>
                                          </p:val>
                                        </p:tav>
                                      </p:tavLst>
                                    </p:anim>
                                  </p:childTnLst>
                                </p:cTn>
                              </p:par>
                              <p:par>
                                <p:cTn id="51" presetID="30" presetClass="entr" presetSubtype="0"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800" decel="100000"/>
                                        <p:tgtEl>
                                          <p:spTgt spid="20"/>
                                        </p:tgtEl>
                                      </p:cBhvr>
                                    </p:animEffect>
                                    <p:anim calcmode="lin" valueType="num">
                                      <p:cBhvr>
                                        <p:cTn id="54" dur="800" decel="100000" fill="hold"/>
                                        <p:tgtEl>
                                          <p:spTgt spid="20"/>
                                        </p:tgtEl>
                                        <p:attrNameLst>
                                          <p:attrName>style.rotation</p:attrName>
                                        </p:attrNameLst>
                                      </p:cBhvr>
                                      <p:tavLst>
                                        <p:tav tm="0">
                                          <p:val>
                                            <p:fltVal val="-90"/>
                                          </p:val>
                                        </p:tav>
                                        <p:tav tm="100000">
                                          <p:val>
                                            <p:fltVal val="0"/>
                                          </p:val>
                                        </p:tav>
                                      </p:tavLst>
                                    </p:anim>
                                    <p:anim calcmode="lin" valueType="num">
                                      <p:cBhvr>
                                        <p:cTn id="55" dur="800" decel="100000" fill="hold"/>
                                        <p:tgtEl>
                                          <p:spTgt spid="20"/>
                                        </p:tgtEl>
                                        <p:attrNameLst>
                                          <p:attrName>ppt_x</p:attrName>
                                        </p:attrNameLst>
                                      </p:cBhvr>
                                      <p:tavLst>
                                        <p:tav tm="0">
                                          <p:val>
                                            <p:strVal val="#ppt_x+0.4"/>
                                          </p:val>
                                        </p:tav>
                                        <p:tav tm="100000">
                                          <p:val>
                                            <p:strVal val="#ppt_x-0.05"/>
                                          </p:val>
                                        </p:tav>
                                      </p:tavLst>
                                    </p:anim>
                                    <p:anim calcmode="lin" valueType="num">
                                      <p:cBhvr>
                                        <p:cTn id="56" dur="800" decel="100000" fill="hold"/>
                                        <p:tgtEl>
                                          <p:spTgt spid="20"/>
                                        </p:tgtEl>
                                        <p:attrNameLst>
                                          <p:attrName>ppt_y</p:attrName>
                                        </p:attrNameLst>
                                      </p:cBhvr>
                                      <p:tavLst>
                                        <p:tav tm="0">
                                          <p:val>
                                            <p:strVal val="#ppt_y-0.4"/>
                                          </p:val>
                                        </p:tav>
                                        <p:tav tm="100000">
                                          <p:val>
                                            <p:strVal val="#ppt_y+0.1"/>
                                          </p:val>
                                        </p:tav>
                                      </p:tavLst>
                                    </p:anim>
                                    <p:anim calcmode="lin" valueType="num">
                                      <p:cBhvr>
                                        <p:cTn id="57" dur="200" accel="100000" fill="hold">
                                          <p:stCondLst>
                                            <p:cond delay="800"/>
                                          </p:stCondLst>
                                        </p:cTn>
                                        <p:tgtEl>
                                          <p:spTgt spid="20"/>
                                        </p:tgtEl>
                                        <p:attrNameLst>
                                          <p:attrName>ppt_x</p:attrName>
                                        </p:attrNameLst>
                                      </p:cBhvr>
                                      <p:tavLst>
                                        <p:tav tm="0">
                                          <p:val>
                                            <p:strVal val="#ppt_x-0.05"/>
                                          </p:val>
                                        </p:tav>
                                        <p:tav tm="100000">
                                          <p:val>
                                            <p:strVal val="#ppt_x"/>
                                          </p:val>
                                        </p:tav>
                                      </p:tavLst>
                                    </p:anim>
                                    <p:anim calcmode="lin" valueType="num">
                                      <p:cBhvr>
                                        <p:cTn id="58" dur="200" accel="100000" fill="hold">
                                          <p:stCondLst>
                                            <p:cond delay="800"/>
                                          </p:stCondLst>
                                        </p:cTn>
                                        <p:tgtEl>
                                          <p:spTgt spid="20"/>
                                        </p:tgtEl>
                                        <p:attrNameLst>
                                          <p:attrName>ppt_y</p:attrName>
                                        </p:attrNameLst>
                                      </p:cBhvr>
                                      <p:tavLst>
                                        <p:tav tm="0">
                                          <p:val>
                                            <p:strVal val="#ppt_y+0.1"/>
                                          </p:val>
                                        </p:tav>
                                        <p:tav tm="100000">
                                          <p:val>
                                            <p:strVal val="#ppt_y"/>
                                          </p:val>
                                        </p:tav>
                                      </p:tavLst>
                                    </p:anim>
                                  </p:childTnLst>
                                </p:cTn>
                              </p:par>
                              <p:par>
                                <p:cTn id="59" presetID="30"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800" decel="100000"/>
                                        <p:tgtEl>
                                          <p:spTgt spid="21"/>
                                        </p:tgtEl>
                                      </p:cBhvr>
                                    </p:animEffect>
                                    <p:anim calcmode="lin" valueType="num">
                                      <p:cBhvr>
                                        <p:cTn id="62" dur="800" decel="100000" fill="hold"/>
                                        <p:tgtEl>
                                          <p:spTgt spid="21"/>
                                        </p:tgtEl>
                                        <p:attrNameLst>
                                          <p:attrName>style.rotation</p:attrName>
                                        </p:attrNameLst>
                                      </p:cBhvr>
                                      <p:tavLst>
                                        <p:tav tm="0">
                                          <p:val>
                                            <p:fltVal val="-90"/>
                                          </p:val>
                                        </p:tav>
                                        <p:tav tm="100000">
                                          <p:val>
                                            <p:fltVal val="0"/>
                                          </p:val>
                                        </p:tav>
                                      </p:tavLst>
                                    </p:anim>
                                    <p:anim calcmode="lin" valueType="num">
                                      <p:cBhvr>
                                        <p:cTn id="63" dur="800" decel="100000" fill="hold"/>
                                        <p:tgtEl>
                                          <p:spTgt spid="21"/>
                                        </p:tgtEl>
                                        <p:attrNameLst>
                                          <p:attrName>ppt_x</p:attrName>
                                        </p:attrNameLst>
                                      </p:cBhvr>
                                      <p:tavLst>
                                        <p:tav tm="0">
                                          <p:val>
                                            <p:strVal val="#ppt_x+0.4"/>
                                          </p:val>
                                        </p:tav>
                                        <p:tav tm="100000">
                                          <p:val>
                                            <p:strVal val="#ppt_x-0.05"/>
                                          </p:val>
                                        </p:tav>
                                      </p:tavLst>
                                    </p:anim>
                                    <p:anim calcmode="lin" valueType="num">
                                      <p:cBhvr>
                                        <p:cTn id="64" dur="800" decel="100000" fill="hold"/>
                                        <p:tgtEl>
                                          <p:spTgt spid="21"/>
                                        </p:tgtEl>
                                        <p:attrNameLst>
                                          <p:attrName>ppt_y</p:attrName>
                                        </p:attrNameLst>
                                      </p:cBhvr>
                                      <p:tavLst>
                                        <p:tav tm="0">
                                          <p:val>
                                            <p:strVal val="#ppt_y-0.4"/>
                                          </p:val>
                                        </p:tav>
                                        <p:tav tm="100000">
                                          <p:val>
                                            <p:strVal val="#ppt_y+0.1"/>
                                          </p:val>
                                        </p:tav>
                                      </p:tavLst>
                                    </p:anim>
                                    <p:anim calcmode="lin" valueType="num">
                                      <p:cBhvr>
                                        <p:cTn id="65" dur="200" accel="100000" fill="hold">
                                          <p:stCondLst>
                                            <p:cond delay="800"/>
                                          </p:stCondLst>
                                        </p:cTn>
                                        <p:tgtEl>
                                          <p:spTgt spid="21"/>
                                        </p:tgtEl>
                                        <p:attrNameLst>
                                          <p:attrName>ppt_x</p:attrName>
                                        </p:attrNameLst>
                                      </p:cBhvr>
                                      <p:tavLst>
                                        <p:tav tm="0">
                                          <p:val>
                                            <p:strVal val="#ppt_x-0.05"/>
                                          </p:val>
                                        </p:tav>
                                        <p:tav tm="100000">
                                          <p:val>
                                            <p:strVal val="#ppt_x"/>
                                          </p:val>
                                        </p:tav>
                                      </p:tavLst>
                                    </p:anim>
                                    <p:anim calcmode="lin" valueType="num">
                                      <p:cBhvr>
                                        <p:cTn id="66" dur="200" accel="100000" fill="hold">
                                          <p:stCondLst>
                                            <p:cond delay="800"/>
                                          </p:stCondLst>
                                        </p:cTn>
                                        <p:tgtEl>
                                          <p:spTgt spid="21"/>
                                        </p:tgtEl>
                                        <p:attrNameLst>
                                          <p:attrName>ppt_y</p:attrName>
                                        </p:attrNameLst>
                                      </p:cBhvr>
                                      <p:tavLst>
                                        <p:tav tm="0">
                                          <p:val>
                                            <p:strVal val="#ppt_y+0.1"/>
                                          </p:val>
                                        </p:tav>
                                        <p:tav tm="100000">
                                          <p:val>
                                            <p:strVal val="#ppt_y"/>
                                          </p:val>
                                        </p:tav>
                                      </p:tavLst>
                                    </p:anim>
                                  </p:childTnLst>
                                </p:cTn>
                              </p:par>
                              <p:par>
                                <p:cTn id="67" presetID="30" presetClass="entr" presetSubtype="0" fill="hold" grpId="0" nodeType="with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800" decel="100000"/>
                                        <p:tgtEl>
                                          <p:spTgt spid="22"/>
                                        </p:tgtEl>
                                      </p:cBhvr>
                                    </p:animEffect>
                                    <p:anim calcmode="lin" valueType="num">
                                      <p:cBhvr>
                                        <p:cTn id="70" dur="800" decel="100000" fill="hold"/>
                                        <p:tgtEl>
                                          <p:spTgt spid="22"/>
                                        </p:tgtEl>
                                        <p:attrNameLst>
                                          <p:attrName>style.rotation</p:attrName>
                                        </p:attrNameLst>
                                      </p:cBhvr>
                                      <p:tavLst>
                                        <p:tav tm="0">
                                          <p:val>
                                            <p:fltVal val="-90"/>
                                          </p:val>
                                        </p:tav>
                                        <p:tav tm="100000">
                                          <p:val>
                                            <p:fltVal val="0"/>
                                          </p:val>
                                        </p:tav>
                                      </p:tavLst>
                                    </p:anim>
                                    <p:anim calcmode="lin" valueType="num">
                                      <p:cBhvr>
                                        <p:cTn id="71" dur="800" decel="100000" fill="hold"/>
                                        <p:tgtEl>
                                          <p:spTgt spid="22"/>
                                        </p:tgtEl>
                                        <p:attrNameLst>
                                          <p:attrName>ppt_x</p:attrName>
                                        </p:attrNameLst>
                                      </p:cBhvr>
                                      <p:tavLst>
                                        <p:tav tm="0">
                                          <p:val>
                                            <p:strVal val="#ppt_x+0.4"/>
                                          </p:val>
                                        </p:tav>
                                        <p:tav tm="100000">
                                          <p:val>
                                            <p:strVal val="#ppt_x-0.05"/>
                                          </p:val>
                                        </p:tav>
                                      </p:tavLst>
                                    </p:anim>
                                    <p:anim calcmode="lin" valueType="num">
                                      <p:cBhvr>
                                        <p:cTn id="72" dur="800" decel="100000" fill="hold"/>
                                        <p:tgtEl>
                                          <p:spTgt spid="22"/>
                                        </p:tgtEl>
                                        <p:attrNameLst>
                                          <p:attrName>ppt_y</p:attrName>
                                        </p:attrNameLst>
                                      </p:cBhvr>
                                      <p:tavLst>
                                        <p:tav tm="0">
                                          <p:val>
                                            <p:strVal val="#ppt_y-0.4"/>
                                          </p:val>
                                        </p:tav>
                                        <p:tav tm="100000">
                                          <p:val>
                                            <p:strVal val="#ppt_y+0.1"/>
                                          </p:val>
                                        </p:tav>
                                      </p:tavLst>
                                    </p:anim>
                                    <p:anim calcmode="lin" valueType="num">
                                      <p:cBhvr>
                                        <p:cTn id="73" dur="200" accel="100000" fill="hold">
                                          <p:stCondLst>
                                            <p:cond delay="800"/>
                                          </p:stCondLst>
                                        </p:cTn>
                                        <p:tgtEl>
                                          <p:spTgt spid="22"/>
                                        </p:tgtEl>
                                        <p:attrNameLst>
                                          <p:attrName>ppt_x</p:attrName>
                                        </p:attrNameLst>
                                      </p:cBhvr>
                                      <p:tavLst>
                                        <p:tav tm="0">
                                          <p:val>
                                            <p:strVal val="#ppt_x-0.05"/>
                                          </p:val>
                                        </p:tav>
                                        <p:tav tm="100000">
                                          <p:val>
                                            <p:strVal val="#ppt_x"/>
                                          </p:val>
                                        </p:tav>
                                      </p:tavLst>
                                    </p:anim>
                                    <p:anim calcmode="lin" valueType="num">
                                      <p:cBhvr>
                                        <p:cTn id="74" dur="200" accel="100000" fill="hold">
                                          <p:stCondLst>
                                            <p:cond delay="800"/>
                                          </p:stCondLst>
                                        </p:cTn>
                                        <p:tgtEl>
                                          <p:spTgt spid="22"/>
                                        </p:tgtEl>
                                        <p:attrNameLst>
                                          <p:attrName>ppt_y</p:attrName>
                                        </p:attrNameLst>
                                      </p:cBhvr>
                                      <p:tavLst>
                                        <p:tav tm="0">
                                          <p:val>
                                            <p:strVal val="#ppt_y+0.1"/>
                                          </p:val>
                                        </p:tav>
                                        <p:tav tm="100000">
                                          <p:val>
                                            <p:strVal val="#ppt_y"/>
                                          </p:val>
                                        </p:tav>
                                      </p:tavLst>
                                    </p:anim>
                                  </p:childTnLst>
                                </p:cTn>
                              </p:par>
                              <p:par>
                                <p:cTn id="75" presetID="30" presetClass="entr" presetSubtype="0" fill="hold" grpId="0" nodeType="with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fade">
                                      <p:cBhvr>
                                        <p:cTn id="77" dur="800" decel="100000"/>
                                        <p:tgtEl>
                                          <p:spTgt spid="23"/>
                                        </p:tgtEl>
                                      </p:cBhvr>
                                    </p:animEffect>
                                    <p:anim calcmode="lin" valueType="num">
                                      <p:cBhvr>
                                        <p:cTn id="78" dur="800" decel="100000" fill="hold"/>
                                        <p:tgtEl>
                                          <p:spTgt spid="23"/>
                                        </p:tgtEl>
                                        <p:attrNameLst>
                                          <p:attrName>style.rotation</p:attrName>
                                        </p:attrNameLst>
                                      </p:cBhvr>
                                      <p:tavLst>
                                        <p:tav tm="0">
                                          <p:val>
                                            <p:fltVal val="-90"/>
                                          </p:val>
                                        </p:tav>
                                        <p:tav tm="100000">
                                          <p:val>
                                            <p:fltVal val="0"/>
                                          </p:val>
                                        </p:tav>
                                      </p:tavLst>
                                    </p:anim>
                                    <p:anim calcmode="lin" valueType="num">
                                      <p:cBhvr>
                                        <p:cTn id="79" dur="800" decel="100000" fill="hold"/>
                                        <p:tgtEl>
                                          <p:spTgt spid="23"/>
                                        </p:tgtEl>
                                        <p:attrNameLst>
                                          <p:attrName>ppt_x</p:attrName>
                                        </p:attrNameLst>
                                      </p:cBhvr>
                                      <p:tavLst>
                                        <p:tav tm="0">
                                          <p:val>
                                            <p:strVal val="#ppt_x+0.4"/>
                                          </p:val>
                                        </p:tav>
                                        <p:tav tm="100000">
                                          <p:val>
                                            <p:strVal val="#ppt_x-0.05"/>
                                          </p:val>
                                        </p:tav>
                                      </p:tavLst>
                                    </p:anim>
                                    <p:anim calcmode="lin" valueType="num">
                                      <p:cBhvr>
                                        <p:cTn id="80" dur="800" decel="100000" fill="hold"/>
                                        <p:tgtEl>
                                          <p:spTgt spid="23"/>
                                        </p:tgtEl>
                                        <p:attrNameLst>
                                          <p:attrName>ppt_y</p:attrName>
                                        </p:attrNameLst>
                                      </p:cBhvr>
                                      <p:tavLst>
                                        <p:tav tm="0">
                                          <p:val>
                                            <p:strVal val="#ppt_y-0.4"/>
                                          </p:val>
                                        </p:tav>
                                        <p:tav tm="100000">
                                          <p:val>
                                            <p:strVal val="#ppt_y+0.1"/>
                                          </p:val>
                                        </p:tav>
                                      </p:tavLst>
                                    </p:anim>
                                    <p:anim calcmode="lin" valueType="num">
                                      <p:cBhvr>
                                        <p:cTn id="81" dur="200" accel="100000" fill="hold">
                                          <p:stCondLst>
                                            <p:cond delay="800"/>
                                          </p:stCondLst>
                                        </p:cTn>
                                        <p:tgtEl>
                                          <p:spTgt spid="23"/>
                                        </p:tgtEl>
                                        <p:attrNameLst>
                                          <p:attrName>ppt_x</p:attrName>
                                        </p:attrNameLst>
                                      </p:cBhvr>
                                      <p:tavLst>
                                        <p:tav tm="0">
                                          <p:val>
                                            <p:strVal val="#ppt_x-0.05"/>
                                          </p:val>
                                        </p:tav>
                                        <p:tav tm="100000">
                                          <p:val>
                                            <p:strVal val="#ppt_x"/>
                                          </p:val>
                                        </p:tav>
                                      </p:tavLst>
                                    </p:anim>
                                    <p:anim calcmode="lin" valueType="num">
                                      <p:cBhvr>
                                        <p:cTn id="82" dur="200" accel="100000" fill="hold">
                                          <p:stCondLst>
                                            <p:cond delay="800"/>
                                          </p:stCondLst>
                                        </p:cTn>
                                        <p:tgtEl>
                                          <p:spTgt spid="23"/>
                                        </p:tgtEl>
                                        <p:attrNameLst>
                                          <p:attrName>ppt_y</p:attrName>
                                        </p:attrNameLst>
                                      </p:cBhvr>
                                      <p:tavLst>
                                        <p:tav tm="0">
                                          <p:val>
                                            <p:strVal val="#ppt_y+0.1"/>
                                          </p:val>
                                        </p:tav>
                                        <p:tav tm="100000">
                                          <p:val>
                                            <p:strVal val="#ppt_y"/>
                                          </p:val>
                                        </p:tav>
                                      </p:tavLst>
                                    </p:anim>
                                  </p:childTnLst>
                                </p:cTn>
                              </p:par>
                              <p:par>
                                <p:cTn id="83" presetID="30" presetClass="entr" presetSubtype="0" fill="hold" grpId="0" nodeType="withEffect">
                                  <p:stCondLst>
                                    <p:cond delay="0"/>
                                  </p:stCondLst>
                                  <p:childTnLst>
                                    <p:set>
                                      <p:cBhvr>
                                        <p:cTn id="84" dur="1" fill="hold">
                                          <p:stCondLst>
                                            <p:cond delay="0"/>
                                          </p:stCondLst>
                                        </p:cTn>
                                        <p:tgtEl>
                                          <p:spTgt spid="24"/>
                                        </p:tgtEl>
                                        <p:attrNameLst>
                                          <p:attrName>style.visibility</p:attrName>
                                        </p:attrNameLst>
                                      </p:cBhvr>
                                      <p:to>
                                        <p:strVal val="visible"/>
                                      </p:to>
                                    </p:set>
                                    <p:animEffect transition="in" filter="fade">
                                      <p:cBhvr>
                                        <p:cTn id="85" dur="800" decel="100000"/>
                                        <p:tgtEl>
                                          <p:spTgt spid="24"/>
                                        </p:tgtEl>
                                      </p:cBhvr>
                                    </p:animEffect>
                                    <p:anim calcmode="lin" valueType="num">
                                      <p:cBhvr>
                                        <p:cTn id="86" dur="800" decel="100000" fill="hold"/>
                                        <p:tgtEl>
                                          <p:spTgt spid="24"/>
                                        </p:tgtEl>
                                        <p:attrNameLst>
                                          <p:attrName>style.rotation</p:attrName>
                                        </p:attrNameLst>
                                      </p:cBhvr>
                                      <p:tavLst>
                                        <p:tav tm="0">
                                          <p:val>
                                            <p:fltVal val="-90"/>
                                          </p:val>
                                        </p:tav>
                                        <p:tav tm="100000">
                                          <p:val>
                                            <p:fltVal val="0"/>
                                          </p:val>
                                        </p:tav>
                                      </p:tavLst>
                                    </p:anim>
                                    <p:anim calcmode="lin" valueType="num">
                                      <p:cBhvr>
                                        <p:cTn id="87" dur="800" decel="100000" fill="hold"/>
                                        <p:tgtEl>
                                          <p:spTgt spid="24"/>
                                        </p:tgtEl>
                                        <p:attrNameLst>
                                          <p:attrName>ppt_x</p:attrName>
                                        </p:attrNameLst>
                                      </p:cBhvr>
                                      <p:tavLst>
                                        <p:tav tm="0">
                                          <p:val>
                                            <p:strVal val="#ppt_x+0.4"/>
                                          </p:val>
                                        </p:tav>
                                        <p:tav tm="100000">
                                          <p:val>
                                            <p:strVal val="#ppt_x-0.05"/>
                                          </p:val>
                                        </p:tav>
                                      </p:tavLst>
                                    </p:anim>
                                    <p:anim calcmode="lin" valueType="num">
                                      <p:cBhvr>
                                        <p:cTn id="88" dur="800" decel="100000" fill="hold"/>
                                        <p:tgtEl>
                                          <p:spTgt spid="24"/>
                                        </p:tgtEl>
                                        <p:attrNameLst>
                                          <p:attrName>ppt_y</p:attrName>
                                        </p:attrNameLst>
                                      </p:cBhvr>
                                      <p:tavLst>
                                        <p:tav tm="0">
                                          <p:val>
                                            <p:strVal val="#ppt_y-0.4"/>
                                          </p:val>
                                        </p:tav>
                                        <p:tav tm="100000">
                                          <p:val>
                                            <p:strVal val="#ppt_y+0.1"/>
                                          </p:val>
                                        </p:tav>
                                      </p:tavLst>
                                    </p:anim>
                                    <p:anim calcmode="lin" valueType="num">
                                      <p:cBhvr>
                                        <p:cTn id="89" dur="200" accel="100000" fill="hold">
                                          <p:stCondLst>
                                            <p:cond delay="800"/>
                                          </p:stCondLst>
                                        </p:cTn>
                                        <p:tgtEl>
                                          <p:spTgt spid="24"/>
                                        </p:tgtEl>
                                        <p:attrNameLst>
                                          <p:attrName>ppt_x</p:attrName>
                                        </p:attrNameLst>
                                      </p:cBhvr>
                                      <p:tavLst>
                                        <p:tav tm="0">
                                          <p:val>
                                            <p:strVal val="#ppt_x-0.05"/>
                                          </p:val>
                                        </p:tav>
                                        <p:tav tm="100000">
                                          <p:val>
                                            <p:strVal val="#ppt_x"/>
                                          </p:val>
                                        </p:tav>
                                      </p:tavLst>
                                    </p:anim>
                                    <p:anim calcmode="lin" valueType="num">
                                      <p:cBhvr>
                                        <p:cTn id="90" dur="200" accel="100000" fill="hold">
                                          <p:stCondLst>
                                            <p:cond delay="800"/>
                                          </p:stCondLst>
                                        </p:cTn>
                                        <p:tgtEl>
                                          <p:spTgt spid="24"/>
                                        </p:tgtEl>
                                        <p:attrNameLst>
                                          <p:attrName>ppt_y</p:attrName>
                                        </p:attrNameLst>
                                      </p:cBhvr>
                                      <p:tavLst>
                                        <p:tav tm="0">
                                          <p:val>
                                            <p:strVal val="#ppt_y+0.1"/>
                                          </p:val>
                                        </p:tav>
                                        <p:tav tm="100000">
                                          <p:val>
                                            <p:strVal val="#ppt_y"/>
                                          </p:val>
                                        </p:tav>
                                      </p:tavLst>
                                    </p:anim>
                                  </p:childTnLst>
                                </p:cTn>
                              </p:par>
                              <p:par>
                                <p:cTn id="91" presetID="30" presetClass="entr" presetSubtype="0" fill="hold" grpId="0" nodeType="withEffect">
                                  <p:stCondLst>
                                    <p:cond delay="0"/>
                                  </p:stCondLst>
                                  <p:childTnLst>
                                    <p:set>
                                      <p:cBhvr>
                                        <p:cTn id="92" dur="1" fill="hold">
                                          <p:stCondLst>
                                            <p:cond delay="0"/>
                                          </p:stCondLst>
                                        </p:cTn>
                                        <p:tgtEl>
                                          <p:spTgt spid="25"/>
                                        </p:tgtEl>
                                        <p:attrNameLst>
                                          <p:attrName>style.visibility</p:attrName>
                                        </p:attrNameLst>
                                      </p:cBhvr>
                                      <p:to>
                                        <p:strVal val="visible"/>
                                      </p:to>
                                    </p:set>
                                    <p:animEffect transition="in" filter="fade">
                                      <p:cBhvr>
                                        <p:cTn id="93" dur="800" decel="100000"/>
                                        <p:tgtEl>
                                          <p:spTgt spid="25"/>
                                        </p:tgtEl>
                                      </p:cBhvr>
                                    </p:animEffect>
                                    <p:anim calcmode="lin" valueType="num">
                                      <p:cBhvr>
                                        <p:cTn id="94" dur="800" decel="100000" fill="hold"/>
                                        <p:tgtEl>
                                          <p:spTgt spid="25"/>
                                        </p:tgtEl>
                                        <p:attrNameLst>
                                          <p:attrName>style.rotation</p:attrName>
                                        </p:attrNameLst>
                                      </p:cBhvr>
                                      <p:tavLst>
                                        <p:tav tm="0">
                                          <p:val>
                                            <p:fltVal val="-90"/>
                                          </p:val>
                                        </p:tav>
                                        <p:tav tm="100000">
                                          <p:val>
                                            <p:fltVal val="0"/>
                                          </p:val>
                                        </p:tav>
                                      </p:tavLst>
                                    </p:anim>
                                    <p:anim calcmode="lin" valueType="num">
                                      <p:cBhvr>
                                        <p:cTn id="95" dur="800" decel="100000" fill="hold"/>
                                        <p:tgtEl>
                                          <p:spTgt spid="25"/>
                                        </p:tgtEl>
                                        <p:attrNameLst>
                                          <p:attrName>ppt_x</p:attrName>
                                        </p:attrNameLst>
                                      </p:cBhvr>
                                      <p:tavLst>
                                        <p:tav tm="0">
                                          <p:val>
                                            <p:strVal val="#ppt_x+0.4"/>
                                          </p:val>
                                        </p:tav>
                                        <p:tav tm="100000">
                                          <p:val>
                                            <p:strVal val="#ppt_x-0.05"/>
                                          </p:val>
                                        </p:tav>
                                      </p:tavLst>
                                    </p:anim>
                                    <p:anim calcmode="lin" valueType="num">
                                      <p:cBhvr>
                                        <p:cTn id="96" dur="800" decel="100000" fill="hold"/>
                                        <p:tgtEl>
                                          <p:spTgt spid="25"/>
                                        </p:tgtEl>
                                        <p:attrNameLst>
                                          <p:attrName>ppt_y</p:attrName>
                                        </p:attrNameLst>
                                      </p:cBhvr>
                                      <p:tavLst>
                                        <p:tav tm="0">
                                          <p:val>
                                            <p:strVal val="#ppt_y-0.4"/>
                                          </p:val>
                                        </p:tav>
                                        <p:tav tm="100000">
                                          <p:val>
                                            <p:strVal val="#ppt_y+0.1"/>
                                          </p:val>
                                        </p:tav>
                                      </p:tavLst>
                                    </p:anim>
                                    <p:anim calcmode="lin" valueType="num">
                                      <p:cBhvr>
                                        <p:cTn id="97" dur="200" accel="100000" fill="hold">
                                          <p:stCondLst>
                                            <p:cond delay="800"/>
                                          </p:stCondLst>
                                        </p:cTn>
                                        <p:tgtEl>
                                          <p:spTgt spid="25"/>
                                        </p:tgtEl>
                                        <p:attrNameLst>
                                          <p:attrName>ppt_x</p:attrName>
                                        </p:attrNameLst>
                                      </p:cBhvr>
                                      <p:tavLst>
                                        <p:tav tm="0">
                                          <p:val>
                                            <p:strVal val="#ppt_x-0.05"/>
                                          </p:val>
                                        </p:tav>
                                        <p:tav tm="100000">
                                          <p:val>
                                            <p:strVal val="#ppt_x"/>
                                          </p:val>
                                        </p:tav>
                                      </p:tavLst>
                                    </p:anim>
                                    <p:anim calcmode="lin" valueType="num">
                                      <p:cBhvr>
                                        <p:cTn id="98" dur="200" accel="100000" fill="hold">
                                          <p:stCondLst>
                                            <p:cond delay="800"/>
                                          </p:stCondLst>
                                        </p:cTn>
                                        <p:tgtEl>
                                          <p:spTgt spid="25"/>
                                        </p:tgtEl>
                                        <p:attrNameLst>
                                          <p:attrName>ppt_y</p:attrName>
                                        </p:attrNameLst>
                                      </p:cBhvr>
                                      <p:tavLst>
                                        <p:tav tm="0">
                                          <p:val>
                                            <p:strVal val="#ppt_y+0.1"/>
                                          </p:val>
                                        </p:tav>
                                        <p:tav tm="100000">
                                          <p:val>
                                            <p:strVal val="#ppt_y"/>
                                          </p:val>
                                        </p:tav>
                                      </p:tavLst>
                                    </p:anim>
                                  </p:childTnLst>
                                </p:cTn>
                              </p:par>
                              <p:par>
                                <p:cTn id="99" presetID="30" presetClass="entr" presetSubtype="0" fill="hold" grpId="0" nodeType="withEffect">
                                  <p:stCondLst>
                                    <p:cond delay="0"/>
                                  </p:stCondLst>
                                  <p:childTnLst>
                                    <p:set>
                                      <p:cBhvr>
                                        <p:cTn id="100" dur="1" fill="hold">
                                          <p:stCondLst>
                                            <p:cond delay="0"/>
                                          </p:stCondLst>
                                        </p:cTn>
                                        <p:tgtEl>
                                          <p:spTgt spid="26"/>
                                        </p:tgtEl>
                                        <p:attrNameLst>
                                          <p:attrName>style.visibility</p:attrName>
                                        </p:attrNameLst>
                                      </p:cBhvr>
                                      <p:to>
                                        <p:strVal val="visible"/>
                                      </p:to>
                                    </p:set>
                                    <p:animEffect transition="in" filter="fade">
                                      <p:cBhvr>
                                        <p:cTn id="101" dur="800" decel="100000"/>
                                        <p:tgtEl>
                                          <p:spTgt spid="26"/>
                                        </p:tgtEl>
                                      </p:cBhvr>
                                    </p:animEffect>
                                    <p:anim calcmode="lin" valueType="num">
                                      <p:cBhvr>
                                        <p:cTn id="102" dur="800" decel="100000" fill="hold"/>
                                        <p:tgtEl>
                                          <p:spTgt spid="26"/>
                                        </p:tgtEl>
                                        <p:attrNameLst>
                                          <p:attrName>style.rotation</p:attrName>
                                        </p:attrNameLst>
                                      </p:cBhvr>
                                      <p:tavLst>
                                        <p:tav tm="0">
                                          <p:val>
                                            <p:fltVal val="-90"/>
                                          </p:val>
                                        </p:tav>
                                        <p:tav tm="100000">
                                          <p:val>
                                            <p:fltVal val="0"/>
                                          </p:val>
                                        </p:tav>
                                      </p:tavLst>
                                    </p:anim>
                                    <p:anim calcmode="lin" valueType="num">
                                      <p:cBhvr>
                                        <p:cTn id="103" dur="800" decel="100000" fill="hold"/>
                                        <p:tgtEl>
                                          <p:spTgt spid="26"/>
                                        </p:tgtEl>
                                        <p:attrNameLst>
                                          <p:attrName>ppt_x</p:attrName>
                                        </p:attrNameLst>
                                      </p:cBhvr>
                                      <p:tavLst>
                                        <p:tav tm="0">
                                          <p:val>
                                            <p:strVal val="#ppt_x+0.4"/>
                                          </p:val>
                                        </p:tav>
                                        <p:tav tm="100000">
                                          <p:val>
                                            <p:strVal val="#ppt_x-0.05"/>
                                          </p:val>
                                        </p:tav>
                                      </p:tavLst>
                                    </p:anim>
                                    <p:anim calcmode="lin" valueType="num">
                                      <p:cBhvr>
                                        <p:cTn id="104" dur="800" decel="100000" fill="hold"/>
                                        <p:tgtEl>
                                          <p:spTgt spid="26"/>
                                        </p:tgtEl>
                                        <p:attrNameLst>
                                          <p:attrName>ppt_y</p:attrName>
                                        </p:attrNameLst>
                                      </p:cBhvr>
                                      <p:tavLst>
                                        <p:tav tm="0">
                                          <p:val>
                                            <p:strVal val="#ppt_y-0.4"/>
                                          </p:val>
                                        </p:tav>
                                        <p:tav tm="100000">
                                          <p:val>
                                            <p:strVal val="#ppt_y+0.1"/>
                                          </p:val>
                                        </p:tav>
                                      </p:tavLst>
                                    </p:anim>
                                    <p:anim calcmode="lin" valueType="num">
                                      <p:cBhvr>
                                        <p:cTn id="105" dur="200" accel="100000" fill="hold">
                                          <p:stCondLst>
                                            <p:cond delay="800"/>
                                          </p:stCondLst>
                                        </p:cTn>
                                        <p:tgtEl>
                                          <p:spTgt spid="26"/>
                                        </p:tgtEl>
                                        <p:attrNameLst>
                                          <p:attrName>ppt_x</p:attrName>
                                        </p:attrNameLst>
                                      </p:cBhvr>
                                      <p:tavLst>
                                        <p:tav tm="0">
                                          <p:val>
                                            <p:strVal val="#ppt_x-0.05"/>
                                          </p:val>
                                        </p:tav>
                                        <p:tav tm="100000">
                                          <p:val>
                                            <p:strVal val="#ppt_x"/>
                                          </p:val>
                                        </p:tav>
                                      </p:tavLst>
                                    </p:anim>
                                    <p:anim calcmode="lin" valueType="num">
                                      <p:cBhvr>
                                        <p:cTn id="106" dur="200" accel="100000" fill="hold">
                                          <p:stCondLst>
                                            <p:cond delay="800"/>
                                          </p:stCondLst>
                                        </p:cTn>
                                        <p:tgtEl>
                                          <p:spTgt spid="26"/>
                                        </p:tgtEl>
                                        <p:attrNameLst>
                                          <p:attrName>ppt_y</p:attrName>
                                        </p:attrNameLst>
                                      </p:cBhvr>
                                      <p:tavLst>
                                        <p:tav tm="0">
                                          <p:val>
                                            <p:strVal val="#ppt_y+0.1"/>
                                          </p:val>
                                        </p:tav>
                                        <p:tav tm="100000">
                                          <p:val>
                                            <p:strVal val="#ppt_y"/>
                                          </p:val>
                                        </p:tav>
                                      </p:tavLst>
                                    </p:anim>
                                  </p:childTnLst>
                                </p:cTn>
                              </p:par>
                              <p:par>
                                <p:cTn id="107" presetID="30" presetClass="entr" presetSubtype="0" fill="hold" nodeType="withEffect">
                                  <p:stCondLst>
                                    <p:cond delay="0"/>
                                  </p:stCondLst>
                                  <p:childTnLst>
                                    <p:set>
                                      <p:cBhvr>
                                        <p:cTn id="108" dur="1" fill="hold">
                                          <p:stCondLst>
                                            <p:cond delay="0"/>
                                          </p:stCondLst>
                                        </p:cTn>
                                        <p:tgtEl>
                                          <p:spTgt spid="28"/>
                                        </p:tgtEl>
                                        <p:attrNameLst>
                                          <p:attrName>style.visibility</p:attrName>
                                        </p:attrNameLst>
                                      </p:cBhvr>
                                      <p:to>
                                        <p:strVal val="visible"/>
                                      </p:to>
                                    </p:set>
                                    <p:animEffect transition="in" filter="fade">
                                      <p:cBhvr>
                                        <p:cTn id="109" dur="800" decel="100000"/>
                                        <p:tgtEl>
                                          <p:spTgt spid="28"/>
                                        </p:tgtEl>
                                      </p:cBhvr>
                                    </p:animEffect>
                                    <p:anim calcmode="lin" valueType="num">
                                      <p:cBhvr>
                                        <p:cTn id="110" dur="800" decel="100000" fill="hold"/>
                                        <p:tgtEl>
                                          <p:spTgt spid="28"/>
                                        </p:tgtEl>
                                        <p:attrNameLst>
                                          <p:attrName>style.rotation</p:attrName>
                                        </p:attrNameLst>
                                      </p:cBhvr>
                                      <p:tavLst>
                                        <p:tav tm="0">
                                          <p:val>
                                            <p:fltVal val="-90"/>
                                          </p:val>
                                        </p:tav>
                                        <p:tav tm="100000">
                                          <p:val>
                                            <p:fltVal val="0"/>
                                          </p:val>
                                        </p:tav>
                                      </p:tavLst>
                                    </p:anim>
                                    <p:anim calcmode="lin" valueType="num">
                                      <p:cBhvr>
                                        <p:cTn id="111" dur="800" decel="100000" fill="hold"/>
                                        <p:tgtEl>
                                          <p:spTgt spid="28"/>
                                        </p:tgtEl>
                                        <p:attrNameLst>
                                          <p:attrName>ppt_x</p:attrName>
                                        </p:attrNameLst>
                                      </p:cBhvr>
                                      <p:tavLst>
                                        <p:tav tm="0">
                                          <p:val>
                                            <p:strVal val="#ppt_x+0.4"/>
                                          </p:val>
                                        </p:tav>
                                        <p:tav tm="100000">
                                          <p:val>
                                            <p:strVal val="#ppt_x-0.05"/>
                                          </p:val>
                                        </p:tav>
                                      </p:tavLst>
                                    </p:anim>
                                    <p:anim calcmode="lin" valueType="num">
                                      <p:cBhvr>
                                        <p:cTn id="112" dur="800" decel="100000" fill="hold"/>
                                        <p:tgtEl>
                                          <p:spTgt spid="28"/>
                                        </p:tgtEl>
                                        <p:attrNameLst>
                                          <p:attrName>ppt_y</p:attrName>
                                        </p:attrNameLst>
                                      </p:cBhvr>
                                      <p:tavLst>
                                        <p:tav tm="0">
                                          <p:val>
                                            <p:strVal val="#ppt_y-0.4"/>
                                          </p:val>
                                        </p:tav>
                                        <p:tav tm="100000">
                                          <p:val>
                                            <p:strVal val="#ppt_y+0.1"/>
                                          </p:val>
                                        </p:tav>
                                      </p:tavLst>
                                    </p:anim>
                                    <p:anim calcmode="lin" valueType="num">
                                      <p:cBhvr>
                                        <p:cTn id="113" dur="200" accel="100000" fill="hold">
                                          <p:stCondLst>
                                            <p:cond delay="800"/>
                                          </p:stCondLst>
                                        </p:cTn>
                                        <p:tgtEl>
                                          <p:spTgt spid="28"/>
                                        </p:tgtEl>
                                        <p:attrNameLst>
                                          <p:attrName>ppt_x</p:attrName>
                                        </p:attrNameLst>
                                      </p:cBhvr>
                                      <p:tavLst>
                                        <p:tav tm="0">
                                          <p:val>
                                            <p:strVal val="#ppt_x-0.05"/>
                                          </p:val>
                                        </p:tav>
                                        <p:tav tm="100000">
                                          <p:val>
                                            <p:strVal val="#ppt_x"/>
                                          </p:val>
                                        </p:tav>
                                      </p:tavLst>
                                    </p:anim>
                                    <p:anim calcmode="lin" valueType="num">
                                      <p:cBhvr>
                                        <p:cTn id="114" dur="200" accel="100000" fill="hold">
                                          <p:stCondLst>
                                            <p:cond delay="800"/>
                                          </p:stCondLst>
                                        </p:cTn>
                                        <p:tgtEl>
                                          <p:spTgt spid="28"/>
                                        </p:tgtEl>
                                        <p:attrNameLst>
                                          <p:attrName>ppt_y</p:attrName>
                                        </p:attrNameLst>
                                      </p:cBhvr>
                                      <p:tavLst>
                                        <p:tav tm="0">
                                          <p:val>
                                            <p:strVal val="#ppt_y+0.1"/>
                                          </p:val>
                                        </p:tav>
                                        <p:tav tm="100000">
                                          <p:val>
                                            <p:strVal val="#ppt_y"/>
                                          </p:val>
                                        </p:tav>
                                      </p:tavLst>
                                    </p:anim>
                                  </p:childTnLst>
                                </p:cTn>
                              </p:par>
                              <p:par>
                                <p:cTn id="115" presetID="30" presetClass="entr" presetSubtype="0" fill="hold" nodeType="withEffect">
                                  <p:stCondLst>
                                    <p:cond delay="0"/>
                                  </p:stCondLst>
                                  <p:childTnLst>
                                    <p:set>
                                      <p:cBhvr>
                                        <p:cTn id="116" dur="1" fill="hold">
                                          <p:stCondLst>
                                            <p:cond delay="0"/>
                                          </p:stCondLst>
                                        </p:cTn>
                                        <p:tgtEl>
                                          <p:spTgt spid="31"/>
                                        </p:tgtEl>
                                        <p:attrNameLst>
                                          <p:attrName>style.visibility</p:attrName>
                                        </p:attrNameLst>
                                      </p:cBhvr>
                                      <p:to>
                                        <p:strVal val="visible"/>
                                      </p:to>
                                    </p:set>
                                    <p:animEffect transition="in" filter="fade">
                                      <p:cBhvr>
                                        <p:cTn id="117" dur="800" decel="100000"/>
                                        <p:tgtEl>
                                          <p:spTgt spid="31"/>
                                        </p:tgtEl>
                                      </p:cBhvr>
                                    </p:animEffect>
                                    <p:anim calcmode="lin" valueType="num">
                                      <p:cBhvr>
                                        <p:cTn id="118" dur="800" decel="100000" fill="hold"/>
                                        <p:tgtEl>
                                          <p:spTgt spid="31"/>
                                        </p:tgtEl>
                                        <p:attrNameLst>
                                          <p:attrName>style.rotation</p:attrName>
                                        </p:attrNameLst>
                                      </p:cBhvr>
                                      <p:tavLst>
                                        <p:tav tm="0">
                                          <p:val>
                                            <p:fltVal val="-90"/>
                                          </p:val>
                                        </p:tav>
                                        <p:tav tm="100000">
                                          <p:val>
                                            <p:fltVal val="0"/>
                                          </p:val>
                                        </p:tav>
                                      </p:tavLst>
                                    </p:anim>
                                    <p:anim calcmode="lin" valueType="num">
                                      <p:cBhvr>
                                        <p:cTn id="119" dur="800" decel="100000" fill="hold"/>
                                        <p:tgtEl>
                                          <p:spTgt spid="31"/>
                                        </p:tgtEl>
                                        <p:attrNameLst>
                                          <p:attrName>ppt_x</p:attrName>
                                        </p:attrNameLst>
                                      </p:cBhvr>
                                      <p:tavLst>
                                        <p:tav tm="0">
                                          <p:val>
                                            <p:strVal val="#ppt_x+0.4"/>
                                          </p:val>
                                        </p:tav>
                                        <p:tav tm="100000">
                                          <p:val>
                                            <p:strVal val="#ppt_x-0.05"/>
                                          </p:val>
                                        </p:tav>
                                      </p:tavLst>
                                    </p:anim>
                                    <p:anim calcmode="lin" valueType="num">
                                      <p:cBhvr>
                                        <p:cTn id="120" dur="800" decel="100000" fill="hold"/>
                                        <p:tgtEl>
                                          <p:spTgt spid="31"/>
                                        </p:tgtEl>
                                        <p:attrNameLst>
                                          <p:attrName>ppt_y</p:attrName>
                                        </p:attrNameLst>
                                      </p:cBhvr>
                                      <p:tavLst>
                                        <p:tav tm="0">
                                          <p:val>
                                            <p:strVal val="#ppt_y-0.4"/>
                                          </p:val>
                                        </p:tav>
                                        <p:tav tm="100000">
                                          <p:val>
                                            <p:strVal val="#ppt_y+0.1"/>
                                          </p:val>
                                        </p:tav>
                                      </p:tavLst>
                                    </p:anim>
                                    <p:anim calcmode="lin" valueType="num">
                                      <p:cBhvr>
                                        <p:cTn id="121" dur="200" accel="100000" fill="hold">
                                          <p:stCondLst>
                                            <p:cond delay="800"/>
                                          </p:stCondLst>
                                        </p:cTn>
                                        <p:tgtEl>
                                          <p:spTgt spid="31"/>
                                        </p:tgtEl>
                                        <p:attrNameLst>
                                          <p:attrName>ppt_x</p:attrName>
                                        </p:attrNameLst>
                                      </p:cBhvr>
                                      <p:tavLst>
                                        <p:tav tm="0">
                                          <p:val>
                                            <p:strVal val="#ppt_x-0.05"/>
                                          </p:val>
                                        </p:tav>
                                        <p:tav tm="100000">
                                          <p:val>
                                            <p:strVal val="#ppt_x"/>
                                          </p:val>
                                        </p:tav>
                                      </p:tavLst>
                                    </p:anim>
                                    <p:anim calcmode="lin" valueType="num">
                                      <p:cBhvr>
                                        <p:cTn id="122" dur="200" accel="100000" fill="hold">
                                          <p:stCondLst>
                                            <p:cond delay="800"/>
                                          </p:stCondLst>
                                        </p:cTn>
                                        <p:tgtEl>
                                          <p:spTgt spid="31"/>
                                        </p:tgtEl>
                                        <p:attrNameLst>
                                          <p:attrName>ppt_y</p:attrName>
                                        </p:attrNameLst>
                                      </p:cBhvr>
                                      <p:tavLst>
                                        <p:tav tm="0">
                                          <p:val>
                                            <p:strVal val="#ppt_y+0.1"/>
                                          </p:val>
                                        </p:tav>
                                        <p:tav tm="100000">
                                          <p:val>
                                            <p:strVal val="#ppt_y"/>
                                          </p:val>
                                        </p:tav>
                                      </p:tavLst>
                                    </p:anim>
                                  </p:childTnLst>
                                </p:cTn>
                              </p:par>
                              <p:par>
                                <p:cTn id="123" presetID="30" presetClass="entr" presetSubtype="0" fill="hold" nodeType="withEffect">
                                  <p:stCondLst>
                                    <p:cond delay="0"/>
                                  </p:stCondLst>
                                  <p:childTnLst>
                                    <p:set>
                                      <p:cBhvr>
                                        <p:cTn id="124" dur="1" fill="hold">
                                          <p:stCondLst>
                                            <p:cond delay="0"/>
                                          </p:stCondLst>
                                        </p:cTn>
                                        <p:tgtEl>
                                          <p:spTgt spid="40"/>
                                        </p:tgtEl>
                                        <p:attrNameLst>
                                          <p:attrName>style.visibility</p:attrName>
                                        </p:attrNameLst>
                                      </p:cBhvr>
                                      <p:to>
                                        <p:strVal val="visible"/>
                                      </p:to>
                                    </p:set>
                                    <p:animEffect transition="in" filter="fade">
                                      <p:cBhvr>
                                        <p:cTn id="125" dur="800" decel="100000"/>
                                        <p:tgtEl>
                                          <p:spTgt spid="40"/>
                                        </p:tgtEl>
                                      </p:cBhvr>
                                    </p:animEffect>
                                    <p:anim calcmode="lin" valueType="num">
                                      <p:cBhvr>
                                        <p:cTn id="126" dur="800" decel="100000" fill="hold"/>
                                        <p:tgtEl>
                                          <p:spTgt spid="40"/>
                                        </p:tgtEl>
                                        <p:attrNameLst>
                                          <p:attrName>style.rotation</p:attrName>
                                        </p:attrNameLst>
                                      </p:cBhvr>
                                      <p:tavLst>
                                        <p:tav tm="0">
                                          <p:val>
                                            <p:fltVal val="-90"/>
                                          </p:val>
                                        </p:tav>
                                        <p:tav tm="100000">
                                          <p:val>
                                            <p:fltVal val="0"/>
                                          </p:val>
                                        </p:tav>
                                      </p:tavLst>
                                    </p:anim>
                                    <p:anim calcmode="lin" valueType="num">
                                      <p:cBhvr>
                                        <p:cTn id="127" dur="800" decel="100000" fill="hold"/>
                                        <p:tgtEl>
                                          <p:spTgt spid="40"/>
                                        </p:tgtEl>
                                        <p:attrNameLst>
                                          <p:attrName>ppt_x</p:attrName>
                                        </p:attrNameLst>
                                      </p:cBhvr>
                                      <p:tavLst>
                                        <p:tav tm="0">
                                          <p:val>
                                            <p:strVal val="#ppt_x+0.4"/>
                                          </p:val>
                                        </p:tav>
                                        <p:tav tm="100000">
                                          <p:val>
                                            <p:strVal val="#ppt_x-0.05"/>
                                          </p:val>
                                        </p:tav>
                                      </p:tavLst>
                                    </p:anim>
                                    <p:anim calcmode="lin" valueType="num">
                                      <p:cBhvr>
                                        <p:cTn id="128" dur="800" decel="100000" fill="hold"/>
                                        <p:tgtEl>
                                          <p:spTgt spid="40"/>
                                        </p:tgtEl>
                                        <p:attrNameLst>
                                          <p:attrName>ppt_y</p:attrName>
                                        </p:attrNameLst>
                                      </p:cBhvr>
                                      <p:tavLst>
                                        <p:tav tm="0">
                                          <p:val>
                                            <p:strVal val="#ppt_y-0.4"/>
                                          </p:val>
                                        </p:tav>
                                        <p:tav tm="100000">
                                          <p:val>
                                            <p:strVal val="#ppt_y+0.1"/>
                                          </p:val>
                                        </p:tav>
                                      </p:tavLst>
                                    </p:anim>
                                    <p:anim calcmode="lin" valueType="num">
                                      <p:cBhvr>
                                        <p:cTn id="129" dur="200" accel="100000" fill="hold">
                                          <p:stCondLst>
                                            <p:cond delay="800"/>
                                          </p:stCondLst>
                                        </p:cTn>
                                        <p:tgtEl>
                                          <p:spTgt spid="40"/>
                                        </p:tgtEl>
                                        <p:attrNameLst>
                                          <p:attrName>ppt_x</p:attrName>
                                        </p:attrNameLst>
                                      </p:cBhvr>
                                      <p:tavLst>
                                        <p:tav tm="0">
                                          <p:val>
                                            <p:strVal val="#ppt_x-0.05"/>
                                          </p:val>
                                        </p:tav>
                                        <p:tav tm="100000">
                                          <p:val>
                                            <p:strVal val="#ppt_x"/>
                                          </p:val>
                                        </p:tav>
                                      </p:tavLst>
                                    </p:anim>
                                    <p:anim calcmode="lin" valueType="num">
                                      <p:cBhvr>
                                        <p:cTn id="130" dur="200" accel="100000" fill="hold">
                                          <p:stCondLst>
                                            <p:cond delay="800"/>
                                          </p:stCondLst>
                                        </p:cTn>
                                        <p:tgtEl>
                                          <p:spTgt spid="40"/>
                                        </p:tgtEl>
                                        <p:attrNameLst>
                                          <p:attrName>ppt_y</p:attrName>
                                        </p:attrNameLst>
                                      </p:cBhvr>
                                      <p:tavLst>
                                        <p:tav tm="0">
                                          <p:val>
                                            <p:strVal val="#ppt_y+0.1"/>
                                          </p:val>
                                        </p:tav>
                                        <p:tav tm="100000">
                                          <p:val>
                                            <p:strVal val="#ppt_y"/>
                                          </p:val>
                                        </p:tav>
                                      </p:tavLst>
                                    </p:anim>
                                  </p:childTnLst>
                                </p:cTn>
                              </p:par>
                              <p:par>
                                <p:cTn id="131" presetID="30" presetClass="entr" presetSubtype="0" fill="hold" nodeType="withEffect">
                                  <p:stCondLst>
                                    <p:cond delay="0"/>
                                  </p:stCondLst>
                                  <p:childTnLst>
                                    <p:set>
                                      <p:cBhvr>
                                        <p:cTn id="132" dur="1" fill="hold">
                                          <p:stCondLst>
                                            <p:cond delay="0"/>
                                          </p:stCondLst>
                                        </p:cTn>
                                        <p:tgtEl>
                                          <p:spTgt spid="46"/>
                                        </p:tgtEl>
                                        <p:attrNameLst>
                                          <p:attrName>style.visibility</p:attrName>
                                        </p:attrNameLst>
                                      </p:cBhvr>
                                      <p:to>
                                        <p:strVal val="visible"/>
                                      </p:to>
                                    </p:set>
                                    <p:animEffect transition="in" filter="fade">
                                      <p:cBhvr>
                                        <p:cTn id="133" dur="800" decel="100000"/>
                                        <p:tgtEl>
                                          <p:spTgt spid="46"/>
                                        </p:tgtEl>
                                      </p:cBhvr>
                                    </p:animEffect>
                                    <p:anim calcmode="lin" valueType="num">
                                      <p:cBhvr>
                                        <p:cTn id="134" dur="800" decel="100000" fill="hold"/>
                                        <p:tgtEl>
                                          <p:spTgt spid="46"/>
                                        </p:tgtEl>
                                        <p:attrNameLst>
                                          <p:attrName>style.rotation</p:attrName>
                                        </p:attrNameLst>
                                      </p:cBhvr>
                                      <p:tavLst>
                                        <p:tav tm="0">
                                          <p:val>
                                            <p:fltVal val="-90"/>
                                          </p:val>
                                        </p:tav>
                                        <p:tav tm="100000">
                                          <p:val>
                                            <p:fltVal val="0"/>
                                          </p:val>
                                        </p:tav>
                                      </p:tavLst>
                                    </p:anim>
                                    <p:anim calcmode="lin" valueType="num">
                                      <p:cBhvr>
                                        <p:cTn id="135" dur="800" decel="100000" fill="hold"/>
                                        <p:tgtEl>
                                          <p:spTgt spid="46"/>
                                        </p:tgtEl>
                                        <p:attrNameLst>
                                          <p:attrName>ppt_x</p:attrName>
                                        </p:attrNameLst>
                                      </p:cBhvr>
                                      <p:tavLst>
                                        <p:tav tm="0">
                                          <p:val>
                                            <p:strVal val="#ppt_x+0.4"/>
                                          </p:val>
                                        </p:tav>
                                        <p:tav tm="100000">
                                          <p:val>
                                            <p:strVal val="#ppt_x-0.05"/>
                                          </p:val>
                                        </p:tav>
                                      </p:tavLst>
                                    </p:anim>
                                    <p:anim calcmode="lin" valueType="num">
                                      <p:cBhvr>
                                        <p:cTn id="136" dur="800" decel="100000" fill="hold"/>
                                        <p:tgtEl>
                                          <p:spTgt spid="46"/>
                                        </p:tgtEl>
                                        <p:attrNameLst>
                                          <p:attrName>ppt_y</p:attrName>
                                        </p:attrNameLst>
                                      </p:cBhvr>
                                      <p:tavLst>
                                        <p:tav tm="0">
                                          <p:val>
                                            <p:strVal val="#ppt_y-0.4"/>
                                          </p:val>
                                        </p:tav>
                                        <p:tav tm="100000">
                                          <p:val>
                                            <p:strVal val="#ppt_y+0.1"/>
                                          </p:val>
                                        </p:tav>
                                      </p:tavLst>
                                    </p:anim>
                                    <p:anim calcmode="lin" valueType="num">
                                      <p:cBhvr>
                                        <p:cTn id="137" dur="200" accel="100000" fill="hold">
                                          <p:stCondLst>
                                            <p:cond delay="800"/>
                                          </p:stCondLst>
                                        </p:cTn>
                                        <p:tgtEl>
                                          <p:spTgt spid="46"/>
                                        </p:tgtEl>
                                        <p:attrNameLst>
                                          <p:attrName>ppt_x</p:attrName>
                                        </p:attrNameLst>
                                      </p:cBhvr>
                                      <p:tavLst>
                                        <p:tav tm="0">
                                          <p:val>
                                            <p:strVal val="#ppt_x-0.05"/>
                                          </p:val>
                                        </p:tav>
                                        <p:tav tm="100000">
                                          <p:val>
                                            <p:strVal val="#ppt_x"/>
                                          </p:val>
                                        </p:tav>
                                      </p:tavLst>
                                    </p:anim>
                                    <p:anim calcmode="lin" valueType="num">
                                      <p:cBhvr>
                                        <p:cTn id="138" dur="200" accel="100000" fill="hold">
                                          <p:stCondLst>
                                            <p:cond delay="800"/>
                                          </p:stCondLst>
                                        </p:cTn>
                                        <p:tgtEl>
                                          <p:spTgt spid="4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animBg="1"/>
      <p:bldP spid="14" grpId="0" animBg="1"/>
      <p:bldP spid="19" grpId="0"/>
      <p:bldP spid="20" grpId="0"/>
      <p:bldP spid="21" grpId="0"/>
      <p:bldP spid="22" grpId="0"/>
      <p:bldP spid="23" grpId="0"/>
      <p:bldP spid="24" grpId="0"/>
      <p:bldP spid="25" grpId="0"/>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FE11974F-BED5-4346-886F-49C87EEC19BA}"/>
              </a:ext>
            </a:extLst>
          </p:cNvPr>
          <p:cNvSpPr/>
          <p:nvPr/>
        </p:nvSpPr>
        <p:spPr>
          <a:xfrm>
            <a:off x="0" y="1992745"/>
            <a:ext cx="12192000" cy="2872509"/>
          </a:xfrm>
          <a:prstGeom prst="rect">
            <a:avLst/>
          </a:prstGeom>
          <a:solidFill>
            <a:srgbClr val="0847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C5BBC283-1CDB-426B-A79E-3B75C3CCD869}"/>
              </a:ext>
            </a:extLst>
          </p:cNvPr>
          <p:cNvSpPr txBox="1"/>
          <p:nvPr/>
        </p:nvSpPr>
        <p:spPr>
          <a:xfrm>
            <a:off x="7666441" y="3325777"/>
            <a:ext cx="3842067" cy="646331"/>
          </a:xfrm>
          <a:prstGeom prst="rect">
            <a:avLst/>
          </a:prstGeom>
          <a:noFill/>
        </p:spPr>
        <p:txBody>
          <a:bodyPr wrap="square" rtlCol="0">
            <a:spAutoFit/>
          </a:bodyPr>
          <a:lstStyle/>
          <a:p>
            <a:r>
              <a:rPr lang="zh-CN" altLang="en-US" sz="3600" b="1" spc="600" dirty="0">
                <a:solidFill>
                  <a:schemeClr val="bg1"/>
                </a:solidFill>
                <a:latin typeface="微软雅黑" panose="020B0503020204020204" pitchFamily="34" charset="-122"/>
                <a:ea typeface="微软雅黑" panose="020B0503020204020204" pitchFamily="34" charset="-122"/>
              </a:rPr>
              <a:t>研究过程演示</a:t>
            </a:r>
          </a:p>
        </p:txBody>
      </p:sp>
      <p:grpSp>
        <p:nvGrpSpPr>
          <p:cNvPr id="2" name="组合 1">
            <a:extLst>
              <a:ext uri="{FF2B5EF4-FFF2-40B4-BE49-F238E27FC236}">
                <a16:creationId xmlns:a16="http://schemas.microsoft.com/office/drawing/2014/main" id="{8C75C424-1E74-4412-BEB2-B0F1A08CAC58}"/>
              </a:ext>
            </a:extLst>
          </p:cNvPr>
          <p:cNvGrpSpPr/>
          <p:nvPr/>
        </p:nvGrpSpPr>
        <p:grpSpPr>
          <a:xfrm>
            <a:off x="0" y="2023097"/>
            <a:ext cx="12192001" cy="1446550"/>
            <a:chOff x="0" y="2023097"/>
            <a:chExt cx="12192001" cy="1446550"/>
          </a:xfrm>
        </p:grpSpPr>
        <p:sp>
          <p:nvSpPr>
            <p:cNvPr id="10" name="矩形 9">
              <a:extLst>
                <a:ext uri="{FF2B5EF4-FFF2-40B4-BE49-F238E27FC236}">
                  <a16:creationId xmlns:a16="http://schemas.microsoft.com/office/drawing/2014/main" id="{955C966B-7A8B-41D7-B15E-194C5F35AA1E}"/>
                </a:ext>
              </a:extLst>
            </p:cNvPr>
            <p:cNvSpPr/>
            <p:nvPr/>
          </p:nvSpPr>
          <p:spPr>
            <a:xfrm>
              <a:off x="2346037" y="2475346"/>
              <a:ext cx="9845964"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CC77D4CC-3F56-4E85-8049-AAE27DA987CC}"/>
                </a:ext>
              </a:extLst>
            </p:cNvPr>
            <p:cNvSpPr/>
            <p:nvPr/>
          </p:nvSpPr>
          <p:spPr>
            <a:xfrm>
              <a:off x="0" y="2475346"/>
              <a:ext cx="1380836" cy="54205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9AF45FDA-AB95-4975-81A0-488C9522AE60}"/>
                </a:ext>
              </a:extLst>
            </p:cNvPr>
            <p:cNvSpPr txBox="1"/>
            <p:nvPr/>
          </p:nvSpPr>
          <p:spPr>
            <a:xfrm>
              <a:off x="727753" y="2494178"/>
              <a:ext cx="757122"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第</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74E9A851-268B-4BCB-B0C5-6B6B1917830E}"/>
                </a:ext>
              </a:extLst>
            </p:cNvPr>
            <p:cNvSpPr txBox="1"/>
            <p:nvPr/>
          </p:nvSpPr>
          <p:spPr>
            <a:xfrm>
              <a:off x="2447895" y="2485661"/>
              <a:ext cx="1135813" cy="523220"/>
            </a:xfrm>
            <a:prstGeom prst="rect">
              <a:avLst/>
            </a:prstGeom>
            <a:noFill/>
          </p:spPr>
          <p:txBody>
            <a:bodyPr wrap="square" rtlCol="0">
              <a:spAutoFit/>
            </a:bodyPr>
            <a:lstStyle/>
            <a:p>
              <a:r>
                <a:rPr lang="zh-CN" altLang="en-US" sz="2800" spc="300" dirty="0">
                  <a:solidFill>
                    <a:srgbClr val="084772"/>
                  </a:solidFill>
                  <a:latin typeface="微软雅黑" panose="020B0503020204020204" pitchFamily="34" charset="-122"/>
                  <a:ea typeface="微软雅黑" panose="020B0503020204020204" pitchFamily="34" charset="-122"/>
                </a:rPr>
                <a:t>部分</a:t>
              </a:r>
              <a:endParaRPr lang="zh-CN" altLang="en-US" sz="2800" b="1" spc="300" dirty="0">
                <a:solidFill>
                  <a:srgbClr val="08477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5EE0FD16-6FB2-4802-AAD1-55F8A327906C}"/>
                </a:ext>
              </a:extLst>
            </p:cNvPr>
            <p:cNvSpPr txBox="1"/>
            <p:nvPr/>
          </p:nvSpPr>
          <p:spPr>
            <a:xfrm>
              <a:off x="1422919" y="2023097"/>
              <a:ext cx="757122" cy="1446550"/>
            </a:xfrm>
            <a:prstGeom prst="rect">
              <a:avLst/>
            </a:prstGeom>
            <a:noFill/>
          </p:spPr>
          <p:txBody>
            <a:bodyPr wrap="square" rtlCol="0">
              <a:spAutoFit/>
            </a:bodyPr>
            <a:lstStyle/>
            <a:p>
              <a:r>
                <a:rPr lang="en-US" altLang="zh-CN" sz="8800" b="1" spc="300" dirty="0">
                  <a:solidFill>
                    <a:schemeClr val="bg1"/>
                  </a:solidFill>
                  <a:latin typeface="微软雅黑" panose="020B0503020204020204" pitchFamily="34" charset="-122"/>
                  <a:ea typeface="微软雅黑" panose="020B0503020204020204" pitchFamily="34" charset="-122"/>
                </a:rPr>
                <a:t>2</a:t>
              </a:r>
              <a:endParaRPr lang="zh-CN" altLang="en-US" sz="8800" b="1" spc="300" dirty="0">
                <a:solidFill>
                  <a:schemeClr val="bg1"/>
                </a:solidFill>
                <a:latin typeface="微软雅黑" panose="020B0503020204020204" pitchFamily="34" charset="-122"/>
                <a:ea typeface="微软雅黑" panose="020B0503020204020204" pitchFamily="34" charset="-122"/>
              </a:endParaRPr>
            </a:p>
          </p:txBody>
        </p:sp>
      </p:grpSp>
      <p:sp>
        <p:nvSpPr>
          <p:cNvPr id="16" name="文本框 15">
            <a:extLst>
              <a:ext uri="{FF2B5EF4-FFF2-40B4-BE49-F238E27FC236}">
                <a16:creationId xmlns:a16="http://schemas.microsoft.com/office/drawing/2014/main" id="{C4756462-CB1C-4F14-BB56-629E82369F9D}"/>
              </a:ext>
            </a:extLst>
          </p:cNvPr>
          <p:cNvSpPr txBox="1"/>
          <p:nvPr/>
        </p:nvSpPr>
        <p:spPr>
          <a:xfrm>
            <a:off x="7906586" y="3974561"/>
            <a:ext cx="2936905" cy="890693"/>
          </a:xfrm>
          <a:prstGeom prst="rect">
            <a:avLst/>
          </a:prstGeom>
          <a:noFill/>
        </p:spPr>
        <p:txBody>
          <a:bodyPr wrap="square" rtlCol="0">
            <a:spAutoFit/>
          </a:bodyPr>
          <a:lstStyle/>
          <a:p>
            <a:pPr>
              <a:lnSpc>
                <a:spcPct val="150000"/>
              </a:lnSpc>
            </a:pPr>
            <a:r>
              <a:rPr lang="zh-CN" altLang="en-US" sz="1200" spc="300" dirty="0">
                <a:solidFill>
                  <a:schemeClr val="bg1"/>
                </a:solidFill>
                <a:latin typeface="微软雅黑" panose="020B0503020204020204" pitchFamily="34" charset="-122"/>
                <a:ea typeface="微软雅黑" panose="020B0503020204020204" pitchFamily="34" charset="-122"/>
              </a:rPr>
              <a:t>双击在此添加你的文本信息内容双击在此添加你的文本信息内容</a:t>
            </a:r>
            <a:endParaRPr lang="zh-CN" altLang="en-US" sz="1200" b="1" spc="300" dirty="0">
              <a:solidFill>
                <a:schemeClr val="bg1"/>
              </a:solidFill>
              <a:latin typeface="微软雅黑" panose="020B0503020204020204" pitchFamily="34" charset="-122"/>
              <a:ea typeface="微软雅黑" panose="020B0503020204020204" pitchFamily="34" charset="-122"/>
            </a:endParaRPr>
          </a:p>
          <a:p>
            <a:pPr>
              <a:lnSpc>
                <a:spcPct val="150000"/>
              </a:lnSpc>
            </a:pPr>
            <a:endParaRPr lang="zh-CN" altLang="en-US" sz="1200" b="1" spc="3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9198938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anim calcmode="lin" valueType="num">
                                      <p:cBhvr>
                                        <p:cTn id="12" dur="1000" fill="hold"/>
                                        <p:tgtEl>
                                          <p:spTgt spid="12"/>
                                        </p:tgtEl>
                                        <p:attrNameLst>
                                          <p:attrName>ppt_x</p:attrName>
                                        </p:attrNameLst>
                                      </p:cBhvr>
                                      <p:tavLst>
                                        <p:tav tm="0">
                                          <p:val>
                                            <p:strVal val="#ppt_x"/>
                                          </p:val>
                                        </p:tav>
                                        <p:tav tm="100000">
                                          <p:val>
                                            <p:strVal val="#ppt_x"/>
                                          </p:val>
                                        </p:tav>
                                      </p:tavLst>
                                    </p:anim>
                                    <p:anim calcmode="lin" valueType="num">
                                      <p:cBhvr>
                                        <p:cTn id="13" dur="900" decel="100000" fill="hold"/>
                                        <p:tgtEl>
                                          <p:spTgt spid="12"/>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900" decel="100000" fill="hold"/>
                                        <p:tgtEl>
                                          <p:spTgt spid="16"/>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蓝色简约学术论文答辩PPT模板"/>
</p:tagLst>
</file>

<file path=ppt/theme/theme1.xml><?xml version="1.0" encoding="utf-8"?>
<a:theme xmlns:a="http://schemas.openxmlformats.org/drawingml/2006/main" name="千库网">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140</TotalTime>
  <Words>1195</Words>
  <Application>Microsoft Office PowerPoint</Application>
  <PresentationFormat>宽屏</PresentationFormat>
  <Paragraphs>199</Paragraphs>
  <Slides>24</Slides>
  <Notes>24</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24</vt:i4>
      </vt:variant>
    </vt:vector>
  </HeadingPairs>
  <TitlesOfParts>
    <vt:vector size="36" baseType="lpstr">
      <vt:lpstr>Dotum</vt:lpstr>
      <vt:lpstr>方正兰亭粗黑简体</vt:lpstr>
      <vt:lpstr>华文细黑</vt:lpstr>
      <vt:lpstr>微软雅黑</vt:lpstr>
      <vt:lpstr>造字工房悦黑体验版纤细体</vt:lpstr>
      <vt:lpstr>Arial</vt:lpstr>
      <vt:lpstr>Arial Rounded MT Bold</vt:lpstr>
      <vt:lpstr>Calibri</vt:lpstr>
      <vt:lpstr>Calibri Light</vt:lpstr>
      <vt:lpstr>Segoe UI Light</vt:lpstr>
      <vt:lpstr>Wingdings</vt:lpstr>
      <vt:lpstr>千库网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蓝色简约学术论文答辩PPT模板</dc:title>
  <dc:creator>Administrator</dc:creator>
  <cp:lastModifiedBy>Arthas</cp:lastModifiedBy>
  <cp:revision>45</cp:revision>
  <dcterms:created xsi:type="dcterms:W3CDTF">2016-03-16T13:16:19Z</dcterms:created>
  <dcterms:modified xsi:type="dcterms:W3CDTF">2019-07-18T05:20:06Z</dcterms:modified>
</cp:coreProperties>
</file>

<file path=docProps/thumbnail.jpeg>
</file>